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5"/>
  </p:notesMasterIdLst>
  <p:sldIdLst>
    <p:sldId id="256" r:id="rId2"/>
    <p:sldId id="275" r:id="rId3"/>
    <p:sldId id="258" r:id="rId4"/>
    <p:sldId id="259" r:id="rId5"/>
    <p:sldId id="288" r:id="rId6"/>
    <p:sldId id="289" r:id="rId7"/>
    <p:sldId id="277" r:id="rId8"/>
    <p:sldId id="278" r:id="rId9"/>
    <p:sldId id="276" r:id="rId10"/>
    <p:sldId id="263" r:id="rId11"/>
    <p:sldId id="264" r:id="rId12"/>
    <p:sldId id="265" r:id="rId13"/>
    <p:sldId id="303" r:id="rId14"/>
    <p:sldId id="296" r:id="rId15"/>
    <p:sldId id="279" r:id="rId16"/>
    <p:sldId id="267" r:id="rId17"/>
    <p:sldId id="268" r:id="rId18"/>
    <p:sldId id="280" r:id="rId19"/>
    <p:sldId id="282" r:id="rId20"/>
    <p:sldId id="283" r:id="rId21"/>
    <p:sldId id="281" r:id="rId22"/>
    <p:sldId id="285" r:id="rId23"/>
    <p:sldId id="286" r:id="rId24"/>
    <p:sldId id="297" r:id="rId25"/>
    <p:sldId id="300" r:id="rId26"/>
    <p:sldId id="302" r:id="rId27"/>
    <p:sldId id="301" r:id="rId28"/>
    <p:sldId id="290" r:id="rId29"/>
    <p:sldId id="291" r:id="rId30"/>
    <p:sldId id="292" r:id="rId31"/>
    <p:sldId id="293" r:id="rId32"/>
    <p:sldId id="294" r:id="rId33"/>
    <p:sldId id="295" r:id="rId34"/>
  </p:sldIdLst>
  <p:sldSz cx="9144000" cy="5143500" type="screen16x9"/>
  <p:notesSz cx="6858000" cy="9144000"/>
  <p:embeddedFontLst>
    <p:embeddedFont>
      <p:font typeface="Oswald"/>
      <p:regular r:id="rId36"/>
      <p:bold r:id="rId37"/>
    </p:embeddedFont>
    <p:embeddedFont>
      <p:font typeface="Roboto" panose="02000000000000000000" pitchFamily="2" charset="0"/>
      <p:regular r:id="rId38"/>
      <p:bold r:id="rId39"/>
      <p:italic r:id="rId40"/>
      <p:boldItalic r:id="rId41"/>
    </p:embeddedFont>
    <p:embeddedFont>
      <p:font typeface="Roboto Slab" pitchFamily="2" charset="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908"/>
    <p:restoredTop sz="88538"/>
  </p:normalViewPr>
  <p:slideViewPr>
    <p:cSldViewPr snapToGrid="0">
      <p:cViewPr varScale="1">
        <p:scale>
          <a:sx n="82" d="100"/>
          <a:sy n="82" d="100"/>
        </p:scale>
        <p:origin x="176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dmin/Downloads/Weather%20and%20WNV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dmin/Downloads/Weather%20and%20WNV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dmin/Downloads/Weather%20and%20WNV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dmin/Downloads/Weather%20and%20WNV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admin/Downloads/Weather%20and%20WNV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WnvPresent vs. Recent Precip (inches, last 2 weeks)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2554963656580789"/>
          <c:y val="0.19417651433165012"/>
          <c:w val="0.87284969378827648"/>
          <c:h val="0.71048241611308016"/>
        </c:manualLayout>
      </c:layout>
      <c:lineChart>
        <c:grouping val="standard"/>
        <c:varyColors val="1"/>
        <c:ser>
          <c:idx val="0"/>
          <c:order val="0"/>
          <c:tx>
            <c:strRef>
              <c:f>Data!$L$1</c:f>
              <c:strCache>
                <c:ptCount val="1"/>
                <c:pt idx="0">
                  <c:v>WnvPresent</c:v>
                </c:pt>
              </c:strCache>
            </c:strRef>
          </c:tx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34925" cap="rnd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0F20-D74B-9870-0CBA4D13D953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34925" cap="rnd">
                <a:solidFill>
                  <a:schemeClr val="accen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0F20-D74B-9870-0CBA4D13D953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34925" cap="rnd">
                <a:solidFill>
                  <a:schemeClr val="accent3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0F20-D74B-9870-0CBA4D13D953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34925" cap="rnd">
                <a:solidFill>
                  <a:schemeClr val="accent4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0F20-D74B-9870-0CBA4D13D953}"/>
              </c:ext>
            </c:extLst>
          </c:dPt>
          <c:dPt>
            <c:idx val="4"/>
            <c:marker>
              <c:symbol val="none"/>
            </c:marker>
            <c:bubble3D val="0"/>
            <c:spPr>
              <a:ln w="34925" cap="rnd">
                <a:solidFill>
                  <a:schemeClr val="accent5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0F20-D74B-9870-0CBA4D13D953}"/>
              </c:ext>
            </c:extLst>
          </c:dPt>
          <c:dPt>
            <c:idx val="5"/>
            <c:marker>
              <c:symbol val="none"/>
            </c:marker>
            <c:bubble3D val="0"/>
            <c:spPr>
              <a:ln w="34925" cap="rnd">
                <a:solidFill>
                  <a:schemeClr val="accent6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0F20-D74B-9870-0CBA4D13D953}"/>
              </c:ext>
            </c:extLst>
          </c:dPt>
          <c:dPt>
            <c:idx val="6"/>
            <c:marker>
              <c:symbol val="none"/>
            </c:marker>
            <c:bubble3D val="0"/>
            <c:spPr>
              <a:ln w="34925" cap="rnd">
                <a:solidFill>
                  <a:schemeClr val="accent1">
                    <a:lumMod val="6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0F20-D74B-9870-0CBA4D13D953}"/>
              </c:ext>
            </c:extLst>
          </c:dPt>
          <c:dPt>
            <c:idx val="7"/>
            <c:marker>
              <c:symbol val="none"/>
            </c:marker>
            <c:bubble3D val="0"/>
            <c:spPr>
              <a:ln w="34925" cap="rnd">
                <a:solidFill>
                  <a:schemeClr val="accent2">
                    <a:lumMod val="6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0F20-D74B-9870-0CBA4D13D953}"/>
              </c:ext>
            </c:extLst>
          </c:dPt>
          <c:dPt>
            <c:idx val="8"/>
            <c:marker>
              <c:symbol val="none"/>
            </c:marker>
            <c:bubble3D val="0"/>
            <c:spPr>
              <a:ln w="34925" cap="rnd">
                <a:solidFill>
                  <a:schemeClr val="accent3">
                    <a:lumMod val="6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0F20-D74B-9870-0CBA4D13D953}"/>
              </c:ext>
            </c:extLst>
          </c:dPt>
          <c:dPt>
            <c:idx val="9"/>
            <c:marker>
              <c:symbol val="none"/>
            </c:marker>
            <c:bubble3D val="0"/>
            <c:spPr>
              <a:ln w="34925" cap="rnd">
                <a:solidFill>
                  <a:schemeClr val="accent4">
                    <a:lumMod val="6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3-0F20-D74B-9870-0CBA4D13D953}"/>
              </c:ext>
            </c:extLst>
          </c:dPt>
          <c:dLbls>
            <c:delete val="1"/>
          </c:dLbls>
          <c:cat>
            <c:numRef>
              <c:f>Data!$K$2:$K$11</c:f>
              <c:numCache>
                <c:formatCode>General</c:formatCode>
                <c:ptCount val="10"/>
                <c:pt idx="1">
                  <c:v>0</c:v>
                </c:pt>
                <c:pt idx="2">
                  <c:v>1</c:v>
                </c:pt>
                <c:pt idx="3">
                  <c:v>2</c:v>
                </c:pt>
                <c:pt idx="4">
                  <c:v>3</c:v>
                </c:pt>
                <c:pt idx="5">
                  <c:v>4</c:v>
                </c:pt>
                <c:pt idx="6">
                  <c:v>6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</c:numCache>
            </c:numRef>
          </c:cat>
          <c:val>
            <c:numRef>
              <c:f>Data!$L$2:$L$11</c:f>
              <c:numCache>
                <c:formatCode>General</c:formatCode>
                <c:ptCount val="10"/>
                <c:pt idx="1">
                  <c:v>3.1324999999999999E-2</c:v>
                </c:pt>
                <c:pt idx="2">
                  <c:v>4.5031000000000002E-2</c:v>
                </c:pt>
                <c:pt idx="3">
                  <c:v>5.6165E-2</c:v>
                </c:pt>
                <c:pt idx="4">
                  <c:v>4.5166999999999999E-2</c:v>
                </c:pt>
                <c:pt idx="5">
                  <c:v>0.128162</c:v>
                </c:pt>
                <c:pt idx="6">
                  <c:v>5.5927999999999999E-2</c:v>
                </c:pt>
                <c:pt idx="7">
                  <c:v>1.4493000000000001E-2</c:v>
                </c:pt>
                <c:pt idx="8">
                  <c:v>3.5714000000000003E-2</c:v>
                </c:pt>
                <c:pt idx="9">
                  <c:v>5.7692E-2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7E92-C049-BB16-97DE73714F8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118158807"/>
        <c:axId val="793256536"/>
      </c:lineChart>
      <c:catAx>
        <c:axId val="11815880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Recent Precip (inches, last 2 weeks)</a:t>
                </a:r>
              </a:p>
            </c:rich>
          </c:tx>
          <c:layout>
            <c:manualLayout>
              <c:xMode val="edge"/>
              <c:yMode val="edge"/>
              <c:x val="0.33870769243050575"/>
              <c:y val="0.955077977018965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3256536"/>
        <c:crosses val="autoZero"/>
        <c:auto val="1"/>
        <c:lblAlgn val="ctr"/>
        <c:lblOffset val="100"/>
        <c:noMultiLvlLbl val="1"/>
      </c:catAx>
      <c:valAx>
        <c:axId val="793256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WnvPresent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81588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1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Infection vs. Avg. Recent Temps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Data!$E$1</c:f>
              <c:strCache>
                <c:ptCount val="1"/>
                <c:pt idx="0">
                  <c:v>WnvPresent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100000"/>
                    <a:shade val="100000"/>
                    <a:satMod val="130000"/>
                  </a:schemeClr>
                </a:gs>
                <a:gs pos="100000">
                  <a:schemeClr val="accent1">
                    <a:tint val="50000"/>
                    <a:shade val="100000"/>
                    <a:satMod val="350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val>
            <c:numRef>
              <c:f>Data!$E$2:$E$23</c:f>
              <c:numCache>
                <c:formatCode>General</c:formatCode>
                <c:ptCount val="22"/>
                <c:pt idx="0">
                  <c:v>0</c:v>
                </c:pt>
                <c:pt idx="1">
                  <c:v>0</c:v>
                </c:pt>
                <c:pt idx="2">
                  <c:v>3.6232E-2</c:v>
                </c:pt>
                <c:pt idx="3">
                  <c:v>1.2146000000000001E-2</c:v>
                </c:pt>
                <c:pt idx="4">
                  <c:v>0</c:v>
                </c:pt>
                <c:pt idx="5">
                  <c:v>5.8650000000000004E-3</c:v>
                </c:pt>
                <c:pt idx="6">
                  <c:v>6.0980000000000001E-3</c:v>
                </c:pt>
                <c:pt idx="7">
                  <c:v>5.7140000000000003E-3</c:v>
                </c:pt>
                <c:pt idx="8">
                  <c:v>1.4205000000000001E-2</c:v>
                </c:pt>
                <c:pt idx="9">
                  <c:v>4.4443999999999997E-2</c:v>
                </c:pt>
                <c:pt idx="10">
                  <c:v>1.8182E-2</c:v>
                </c:pt>
                <c:pt idx="11">
                  <c:v>0.110599</c:v>
                </c:pt>
                <c:pt idx="12">
                  <c:v>3.0550000000000001E-2</c:v>
                </c:pt>
                <c:pt idx="13">
                  <c:v>3.0401999999999998E-2</c:v>
                </c:pt>
                <c:pt idx="14">
                  <c:v>8.7512000000000006E-2</c:v>
                </c:pt>
                <c:pt idx="15">
                  <c:v>0.134935</c:v>
                </c:pt>
                <c:pt idx="16">
                  <c:v>5.4545000000000003E-2</c:v>
                </c:pt>
                <c:pt idx="17">
                  <c:v>3.0488000000000001E-2</c:v>
                </c:pt>
                <c:pt idx="18">
                  <c:v>7.5503000000000001E-2</c:v>
                </c:pt>
                <c:pt idx="19">
                  <c:v>5.7692E-2</c:v>
                </c:pt>
                <c:pt idx="20">
                  <c:v>1.4493000000000001E-2</c:v>
                </c:pt>
                <c:pt idx="21">
                  <c:v>5.7692E-2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CategoryTitle>
                <c15:cat>
                  <c:numRef>
                    <c:extLst>
                      <c:ext uri="{02D57815-91ED-43cb-92C2-25804820EDAC}">
                        <c15:formulaRef>
                          <c15:sqref>Data!$D$2:$D$23</c15:sqref>
                        </c15:formulaRef>
                      </c:ext>
                    </c:extLst>
                    <c:numCache>
                      <c:formatCode>General</c:formatCode>
                      <c:ptCount val="22"/>
                      <c:pt idx="0">
                        <c:v>58</c:v>
                      </c:pt>
                      <c:pt idx="1">
                        <c:v>60</c:v>
                      </c:pt>
                      <c:pt idx="2">
                        <c:v>61</c:v>
                      </c:pt>
                      <c:pt idx="3">
                        <c:v>62</c:v>
                      </c:pt>
                      <c:pt idx="4">
                        <c:v>63</c:v>
                      </c:pt>
                      <c:pt idx="5">
                        <c:v>64</c:v>
                      </c:pt>
                      <c:pt idx="6">
                        <c:v>66</c:v>
                      </c:pt>
                      <c:pt idx="7">
                        <c:v>67</c:v>
                      </c:pt>
                      <c:pt idx="8">
                        <c:v>68</c:v>
                      </c:pt>
                      <c:pt idx="9">
                        <c:v>69</c:v>
                      </c:pt>
                      <c:pt idx="10">
                        <c:v>70</c:v>
                      </c:pt>
                      <c:pt idx="11">
                        <c:v>71</c:v>
                      </c:pt>
                      <c:pt idx="12">
                        <c:v>72</c:v>
                      </c:pt>
                      <c:pt idx="13">
                        <c:v>73</c:v>
                      </c:pt>
                      <c:pt idx="14">
                        <c:v>74</c:v>
                      </c:pt>
                      <c:pt idx="15">
                        <c:v>75</c:v>
                      </c:pt>
                      <c:pt idx="16">
                        <c:v>76</c:v>
                      </c:pt>
                      <c:pt idx="17">
                        <c:v>77</c:v>
                      </c:pt>
                      <c:pt idx="18">
                        <c:v>78</c:v>
                      </c:pt>
                      <c:pt idx="19">
                        <c:v>79</c:v>
                      </c:pt>
                      <c:pt idx="20">
                        <c:v>80</c:v>
                      </c:pt>
                      <c:pt idx="21">
                        <c:v>82</c:v>
                      </c:pt>
                    </c:numCache>
                  </c:numRef>
                </c15:cat>
              </c15:filteredCategoryTitle>
            </c:ext>
            <c:ext xmlns:c16="http://schemas.microsoft.com/office/drawing/2014/chart" uri="{C3380CC4-5D6E-409C-BE32-E72D297353CC}">
              <c16:uniqueId val="{00000000-7D80-7542-9F52-82D92996DE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40650352"/>
        <c:axId val="656792416"/>
      </c:barChart>
      <c:catAx>
        <c:axId val="2406503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6792416"/>
        <c:crosses val="autoZero"/>
        <c:auto val="1"/>
        <c:lblAlgn val="ctr"/>
        <c:lblOffset val="100"/>
        <c:noMultiLvlLbl val="0"/>
      </c:catAx>
      <c:valAx>
        <c:axId val="6567924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0650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Infection vs. Avg. Recent Wind Speed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1"/>
        <c:ser>
          <c:idx val="0"/>
          <c:order val="0"/>
          <c:tx>
            <c:strRef>
              <c:f>Data!$H$1</c:f>
              <c:strCache>
                <c:ptCount val="1"/>
                <c:pt idx="0">
                  <c:v>WnvPresent</c:v>
                </c:pt>
              </c:strCache>
            </c:strRef>
          </c:tx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34925" cap="rnd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170E-1944-A04C-6DAF3A68B2BC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34925" cap="rnd">
                <a:solidFill>
                  <a:schemeClr val="accen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170E-1944-A04C-6DAF3A68B2BC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34925" cap="rnd">
                <a:solidFill>
                  <a:schemeClr val="accent3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170E-1944-A04C-6DAF3A68B2BC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34925" cap="rnd">
                <a:solidFill>
                  <a:schemeClr val="accent4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170E-1944-A04C-6DAF3A68B2BC}"/>
              </c:ext>
            </c:extLst>
          </c:dPt>
          <c:dPt>
            <c:idx val="4"/>
            <c:marker>
              <c:symbol val="none"/>
            </c:marker>
            <c:bubble3D val="0"/>
            <c:spPr>
              <a:ln w="34925" cap="rnd">
                <a:solidFill>
                  <a:schemeClr val="accent5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170E-1944-A04C-6DAF3A68B2BC}"/>
              </c:ext>
            </c:extLst>
          </c:dPt>
          <c:dPt>
            <c:idx val="5"/>
            <c:marker>
              <c:symbol val="none"/>
            </c:marker>
            <c:bubble3D val="0"/>
            <c:spPr>
              <a:ln w="34925" cap="rnd">
                <a:solidFill>
                  <a:schemeClr val="accent6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170E-1944-A04C-6DAF3A68B2BC}"/>
              </c:ext>
            </c:extLst>
          </c:dPt>
          <c:cat>
            <c:numRef>
              <c:f>Data!$G$2:$G$7</c:f>
              <c:numCache>
                <c:formatCode>General</c:formatCode>
                <c:ptCount val="6"/>
                <c:pt idx="0">
                  <c:v>6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  <c:pt idx="4">
                  <c:v>10</c:v>
                </c:pt>
                <c:pt idx="5">
                  <c:v>11</c:v>
                </c:pt>
              </c:numCache>
            </c:numRef>
          </c:cat>
          <c:val>
            <c:numRef>
              <c:f>Data!$H$2:$H$7</c:f>
              <c:numCache>
                <c:formatCode>General</c:formatCode>
                <c:ptCount val="6"/>
                <c:pt idx="0">
                  <c:v>8.4820999999999994E-2</c:v>
                </c:pt>
                <c:pt idx="1">
                  <c:v>7.6082999999999998E-2</c:v>
                </c:pt>
                <c:pt idx="2">
                  <c:v>4.1349999999999998E-2</c:v>
                </c:pt>
                <c:pt idx="3">
                  <c:v>8.0230000000000006E-3</c:v>
                </c:pt>
                <c:pt idx="4">
                  <c:v>4.4840000000000001E-3</c:v>
                </c:pt>
                <c:pt idx="5">
                  <c:v>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60FD-AC41-A1E5-ADB98DC283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72102693"/>
        <c:axId val="1962314655"/>
      </c:lineChart>
      <c:catAx>
        <c:axId val="1572102693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Avg. Recent Wind Speed (mph, last 3 weeks)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62314655"/>
        <c:crosses val="autoZero"/>
        <c:auto val="1"/>
        <c:lblAlgn val="ctr"/>
        <c:lblOffset val="100"/>
        <c:noMultiLvlLbl val="1"/>
      </c:catAx>
      <c:valAx>
        <c:axId val="196231465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WnvPresent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7210269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1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Infection vs. Avg. Recent Temps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1"/>
        <c:ser>
          <c:idx val="0"/>
          <c:order val="0"/>
          <c:tx>
            <c:strRef>
              <c:f>Data!$E$1</c:f>
              <c:strCache>
                <c:ptCount val="1"/>
                <c:pt idx="0">
                  <c:v>WnvPresent</c:v>
                </c:pt>
              </c:strCache>
            </c:strRef>
          </c:tx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34925" cap="rnd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"/>
            <c:marker>
              <c:symbol val="none"/>
            </c:marker>
            <c:bubble3D val="0"/>
            <c:spPr>
              <a:ln w="34925" cap="rnd">
                <a:solidFill>
                  <a:schemeClr val="accen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2"/>
            <c:marker>
              <c:symbol val="none"/>
            </c:marker>
            <c:bubble3D val="0"/>
            <c:spPr>
              <a:ln w="34925" cap="rnd">
                <a:solidFill>
                  <a:schemeClr val="accent3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3"/>
            <c:marker>
              <c:symbol val="none"/>
            </c:marker>
            <c:bubble3D val="0"/>
            <c:spPr>
              <a:ln w="34925" cap="rnd">
                <a:solidFill>
                  <a:schemeClr val="accent4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4"/>
            <c:marker>
              <c:symbol val="none"/>
            </c:marker>
            <c:bubble3D val="0"/>
            <c:spPr>
              <a:ln w="34925" cap="rnd">
                <a:solidFill>
                  <a:schemeClr val="accent5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5"/>
            <c:marker>
              <c:symbol val="none"/>
            </c:marker>
            <c:bubble3D val="0"/>
            <c:spPr>
              <a:ln w="34925" cap="rnd">
                <a:solidFill>
                  <a:schemeClr val="accent6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6"/>
            <c:marker>
              <c:symbol val="none"/>
            </c:marker>
            <c:bubble3D val="0"/>
            <c:spPr>
              <a:ln w="34925" cap="rnd">
                <a:solidFill>
                  <a:schemeClr val="accent1">
                    <a:lumMod val="6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7"/>
            <c:marker>
              <c:symbol val="none"/>
            </c:marker>
            <c:bubble3D val="0"/>
            <c:spPr>
              <a:ln w="34925" cap="rnd">
                <a:solidFill>
                  <a:schemeClr val="accent2">
                    <a:lumMod val="6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8"/>
            <c:marker>
              <c:symbol val="none"/>
            </c:marker>
            <c:bubble3D val="0"/>
            <c:spPr>
              <a:ln w="34925" cap="rnd">
                <a:solidFill>
                  <a:schemeClr val="accent3">
                    <a:lumMod val="6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9"/>
            <c:marker>
              <c:symbol val="none"/>
            </c:marker>
            <c:bubble3D val="0"/>
            <c:spPr>
              <a:ln w="34925" cap="rnd">
                <a:solidFill>
                  <a:schemeClr val="accent4">
                    <a:lumMod val="6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0"/>
            <c:marker>
              <c:symbol val="none"/>
            </c:marker>
            <c:bubble3D val="0"/>
            <c:spPr>
              <a:ln w="34925" cap="rnd">
                <a:solidFill>
                  <a:schemeClr val="accent5">
                    <a:lumMod val="6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1"/>
            <c:marker>
              <c:symbol val="none"/>
            </c:marker>
            <c:bubble3D val="0"/>
            <c:spPr>
              <a:ln w="34925" cap="rnd">
                <a:solidFill>
                  <a:schemeClr val="accent6">
                    <a:lumMod val="6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2"/>
            <c:marker>
              <c:symbol val="none"/>
            </c:marker>
            <c:bubble3D val="0"/>
            <c:spPr>
              <a:ln w="34925" cap="rnd">
                <a:solidFill>
                  <a:schemeClr val="accent1">
                    <a:lumMod val="80000"/>
                    <a:lumOff val="2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3"/>
            <c:marker>
              <c:symbol val="none"/>
            </c:marker>
            <c:bubble3D val="0"/>
            <c:spPr>
              <a:ln w="34925" cap="rnd">
                <a:solidFill>
                  <a:schemeClr val="accent2">
                    <a:lumMod val="80000"/>
                    <a:lumOff val="2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4"/>
            <c:marker>
              <c:symbol val="none"/>
            </c:marker>
            <c:bubble3D val="0"/>
            <c:spPr>
              <a:ln w="34925" cap="rnd">
                <a:solidFill>
                  <a:schemeClr val="accent3">
                    <a:lumMod val="80000"/>
                    <a:lumOff val="2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5"/>
            <c:marker>
              <c:symbol val="none"/>
            </c:marker>
            <c:bubble3D val="0"/>
            <c:spPr>
              <a:ln w="34925" cap="rnd">
                <a:solidFill>
                  <a:schemeClr val="accent4">
                    <a:lumMod val="80000"/>
                    <a:lumOff val="2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6"/>
            <c:marker>
              <c:symbol val="none"/>
            </c:marker>
            <c:bubble3D val="0"/>
            <c:spPr>
              <a:ln w="34925" cap="rnd">
                <a:solidFill>
                  <a:schemeClr val="accent5">
                    <a:lumMod val="80000"/>
                    <a:lumOff val="2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7"/>
            <c:marker>
              <c:symbol val="none"/>
            </c:marker>
            <c:bubble3D val="0"/>
            <c:spPr>
              <a:ln w="34925" cap="rnd">
                <a:solidFill>
                  <a:schemeClr val="accent6">
                    <a:lumMod val="80000"/>
                    <a:lumOff val="2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8"/>
            <c:marker>
              <c:symbol val="none"/>
            </c:marker>
            <c:bubble3D val="0"/>
            <c:spPr>
              <a:ln w="34925" cap="rnd">
                <a:solidFill>
                  <a:schemeClr val="accent1">
                    <a:lumMod val="8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19"/>
            <c:marker>
              <c:symbol val="none"/>
            </c:marker>
            <c:bubble3D val="0"/>
            <c:spPr>
              <a:ln w="34925" cap="rnd">
                <a:solidFill>
                  <a:schemeClr val="accent2">
                    <a:lumMod val="8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20"/>
            <c:marker>
              <c:symbol val="none"/>
            </c:marker>
            <c:bubble3D val="0"/>
            <c:spPr>
              <a:ln w="34925" cap="rnd">
                <a:solidFill>
                  <a:schemeClr val="accent3">
                    <a:lumMod val="8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dPt>
            <c:idx val="21"/>
            <c:marker>
              <c:symbol val="none"/>
            </c:marker>
            <c:bubble3D val="0"/>
            <c:spPr>
              <a:ln w="34925" cap="rnd">
                <a:solidFill>
                  <a:schemeClr val="accent4">
                    <a:lumMod val="80000"/>
                  </a:schemeClr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c:spPr>
          </c:dPt>
          <c:cat>
            <c:numRef>
              <c:f>Data!$D$2:$D$23</c:f>
              <c:numCache>
                <c:formatCode>General</c:formatCode>
                <c:ptCount val="22"/>
                <c:pt idx="0">
                  <c:v>58</c:v>
                </c:pt>
                <c:pt idx="1">
                  <c:v>60</c:v>
                </c:pt>
                <c:pt idx="2">
                  <c:v>61</c:v>
                </c:pt>
                <c:pt idx="3">
                  <c:v>62</c:v>
                </c:pt>
                <c:pt idx="4">
                  <c:v>63</c:v>
                </c:pt>
                <c:pt idx="5">
                  <c:v>64</c:v>
                </c:pt>
                <c:pt idx="6">
                  <c:v>66</c:v>
                </c:pt>
                <c:pt idx="7">
                  <c:v>67</c:v>
                </c:pt>
                <c:pt idx="8">
                  <c:v>68</c:v>
                </c:pt>
                <c:pt idx="9">
                  <c:v>69</c:v>
                </c:pt>
                <c:pt idx="10">
                  <c:v>70</c:v>
                </c:pt>
                <c:pt idx="11">
                  <c:v>71</c:v>
                </c:pt>
                <c:pt idx="12">
                  <c:v>72</c:v>
                </c:pt>
                <c:pt idx="13">
                  <c:v>73</c:v>
                </c:pt>
                <c:pt idx="14">
                  <c:v>74</c:v>
                </c:pt>
                <c:pt idx="15">
                  <c:v>75</c:v>
                </c:pt>
                <c:pt idx="16">
                  <c:v>76</c:v>
                </c:pt>
                <c:pt idx="17">
                  <c:v>77</c:v>
                </c:pt>
                <c:pt idx="18">
                  <c:v>78</c:v>
                </c:pt>
                <c:pt idx="19">
                  <c:v>79</c:v>
                </c:pt>
                <c:pt idx="20">
                  <c:v>80</c:v>
                </c:pt>
                <c:pt idx="21">
                  <c:v>82</c:v>
                </c:pt>
              </c:numCache>
            </c:numRef>
          </c:cat>
          <c:val>
            <c:numRef>
              <c:f>Data!$E$2:$E$23</c:f>
              <c:numCache>
                <c:formatCode>General</c:formatCode>
                <c:ptCount val="22"/>
                <c:pt idx="0">
                  <c:v>0</c:v>
                </c:pt>
                <c:pt idx="1">
                  <c:v>0</c:v>
                </c:pt>
                <c:pt idx="2">
                  <c:v>3.6232E-2</c:v>
                </c:pt>
                <c:pt idx="3">
                  <c:v>1.2146000000000001E-2</c:v>
                </c:pt>
                <c:pt idx="4">
                  <c:v>0</c:v>
                </c:pt>
                <c:pt idx="5">
                  <c:v>5.8650000000000004E-3</c:v>
                </c:pt>
                <c:pt idx="6">
                  <c:v>6.0980000000000001E-3</c:v>
                </c:pt>
                <c:pt idx="7">
                  <c:v>5.7140000000000003E-3</c:v>
                </c:pt>
                <c:pt idx="8">
                  <c:v>1.4205000000000001E-2</c:v>
                </c:pt>
                <c:pt idx="9">
                  <c:v>4.4443999999999997E-2</c:v>
                </c:pt>
                <c:pt idx="10">
                  <c:v>1.8182E-2</c:v>
                </c:pt>
                <c:pt idx="11">
                  <c:v>0.110599</c:v>
                </c:pt>
                <c:pt idx="12">
                  <c:v>3.0550000000000001E-2</c:v>
                </c:pt>
                <c:pt idx="13">
                  <c:v>3.0401999999999998E-2</c:v>
                </c:pt>
                <c:pt idx="14">
                  <c:v>8.7512000000000006E-2</c:v>
                </c:pt>
                <c:pt idx="15">
                  <c:v>0.134935</c:v>
                </c:pt>
                <c:pt idx="16">
                  <c:v>5.4545000000000003E-2</c:v>
                </c:pt>
                <c:pt idx="17">
                  <c:v>3.0488000000000001E-2</c:v>
                </c:pt>
                <c:pt idx="18">
                  <c:v>7.5503000000000001E-2</c:v>
                </c:pt>
                <c:pt idx="19">
                  <c:v>5.7692E-2</c:v>
                </c:pt>
                <c:pt idx="20">
                  <c:v>1.4493000000000001E-2</c:v>
                </c:pt>
                <c:pt idx="21">
                  <c:v>5.7692E-2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C3C-7342-B795-32AB11A692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14957377"/>
        <c:axId val="1662405514"/>
      </c:lineChart>
      <c:catAx>
        <c:axId val="414957377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Avg. Recent Temps (deg. F, last 2 weeks)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95000"/>
                <a:alpha val="1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62405514"/>
        <c:crosses val="autoZero"/>
        <c:auto val="1"/>
        <c:lblAlgn val="ctr"/>
        <c:lblOffset val="100"/>
        <c:noMultiLvlLbl val="1"/>
      </c:catAx>
      <c:valAx>
        <c:axId val="166240551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WnvPresent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495737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1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Infection vs. Recent Preciptation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Data!$L$1</c:f>
              <c:strCache>
                <c:ptCount val="1"/>
                <c:pt idx="0">
                  <c:v>WnvPresent</c:v>
                </c:pt>
              </c:strCache>
            </c:strRef>
          </c:tx>
          <c:invertIfNegative val="1"/>
          <c:dPt>
            <c:idx val="0"/>
            <c:invertIfNegative val="1"/>
            <c:bubble3D val="0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1-A132-734B-BADB-760A717EA8CD}"/>
              </c:ext>
            </c:extLst>
          </c:dPt>
          <c:dPt>
            <c:idx val="1"/>
            <c:invertIfNegative val="1"/>
            <c:bubble3D val="0"/>
            <c:spPr>
              <a:gradFill rotWithShape="1">
                <a:gsLst>
                  <a:gs pos="0">
                    <a:schemeClr val="accent2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2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3-A132-734B-BADB-760A717EA8CD}"/>
              </c:ext>
            </c:extLst>
          </c:dPt>
          <c:dPt>
            <c:idx val="2"/>
            <c:invertIfNegative val="1"/>
            <c:bubble3D val="0"/>
            <c:spPr>
              <a:gradFill rotWithShape="1">
                <a:gsLst>
                  <a:gs pos="0">
                    <a:schemeClr val="accent3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5-A132-734B-BADB-760A717EA8CD}"/>
              </c:ext>
            </c:extLst>
          </c:dPt>
          <c:dPt>
            <c:idx val="3"/>
            <c:invertIfNegative val="1"/>
            <c:bubble3D val="0"/>
            <c:spPr>
              <a:gradFill rotWithShape="1">
                <a:gsLst>
                  <a:gs pos="0">
                    <a:schemeClr val="accent4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4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7-A132-734B-BADB-760A717EA8CD}"/>
              </c:ext>
            </c:extLst>
          </c:dPt>
          <c:dPt>
            <c:idx val="4"/>
            <c:invertIfNegative val="1"/>
            <c:bubble3D val="0"/>
            <c:spPr>
              <a:gradFill rotWithShape="1">
                <a:gsLst>
                  <a:gs pos="0">
                    <a:schemeClr val="accent5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5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9-A132-734B-BADB-760A717EA8CD}"/>
              </c:ext>
            </c:extLst>
          </c:dPt>
          <c:dPt>
            <c:idx val="5"/>
            <c:invertIfNegative val="1"/>
            <c:bubble3D val="0"/>
            <c:spPr>
              <a:gradFill rotWithShape="1">
                <a:gsLst>
                  <a:gs pos="0">
                    <a:schemeClr val="accent6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6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B-A132-734B-BADB-760A717EA8CD}"/>
              </c:ext>
            </c:extLst>
          </c:dPt>
          <c:dPt>
            <c:idx val="6"/>
            <c:invertIfNegative val="1"/>
            <c:bubble3D val="0"/>
            <c:spPr>
              <a:gradFill rotWithShape="1">
                <a:gsLst>
                  <a:gs pos="0">
                    <a:schemeClr val="accent1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D-A132-734B-BADB-760A717EA8CD}"/>
              </c:ext>
            </c:extLst>
          </c:dPt>
          <c:dPt>
            <c:idx val="7"/>
            <c:invertIfNegative val="1"/>
            <c:bubble3D val="0"/>
            <c:spPr>
              <a:gradFill rotWithShape="1">
                <a:gsLst>
                  <a:gs pos="0">
                    <a:schemeClr val="accent2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2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0F-A132-734B-BADB-760A717EA8CD}"/>
              </c:ext>
            </c:extLst>
          </c:dPt>
          <c:dPt>
            <c:idx val="8"/>
            <c:invertIfNegative val="1"/>
            <c:bubble3D val="0"/>
            <c:spPr>
              <a:gradFill rotWithShape="1">
                <a:gsLst>
                  <a:gs pos="0">
                    <a:schemeClr val="accent3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11-A132-734B-BADB-760A717EA8CD}"/>
              </c:ext>
            </c:extLst>
          </c:dPt>
          <c:dPt>
            <c:idx val="9"/>
            <c:invertIfNegative val="1"/>
            <c:bubble3D val="0"/>
            <c:spPr>
              <a:gradFill rotWithShape="1">
                <a:gsLst>
                  <a:gs pos="0">
                    <a:schemeClr val="accent4">
                      <a:lumMod val="60000"/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4">
                      <a:lumMod val="60000"/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>
                <a:noFill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  <c:extLst>
              <c:ext xmlns:c16="http://schemas.microsoft.com/office/drawing/2014/chart" uri="{C3380CC4-5D6E-409C-BE32-E72D297353CC}">
                <c16:uniqueId val="{00000013-A132-734B-BADB-760A717EA8CD}"/>
              </c:ext>
            </c:extLst>
          </c:dPt>
          <c:dLbls>
            <c:delete val="1"/>
          </c:dLbls>
          <c:cat>
            <c:numRef>
              <c:f>Data!$K$2:$K$11</c:f>
              <c:numCache>
                <c:formatCode>General</c:formatCode>
                <c:ptCount val="10"/>
                <c:pt idx="1">
                  <c:v>0</c:v>
                </c:pt>
                <c:pt idx="2">
                  <c:v>1</c:v>
                </c:pt>
                <c:pt idx="3">
                  <c:v>2</c:v>
                </c:pt>
                <c:pt idx="4">
                  <c:v>3</c:v>
                </c:pt>
                <c:pt idx="5">
                  <c:v>4</c:v>
                </c:pt>
                <c:pt idx="6">
                  <c:v>6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</c:numCache>
            </c:numRef>
          </c:cat>
          <c:val>
            <c:numRef>
              <c:f>Data!$L$2:$L$11</c:f>
              <c:numCache>
                <c:formatCode>General</c:formatCode>
                <c:ptCount val="10"/>
                <c:pt idx="1">
                  <c:v>3.1324999999999999E-2</c:v>
                </c:pt>
                <c:pt idx="2">
                  <c:v>4.5031000000000002E-2</c:v>
                </c:pt>
                <c:pt idx="3">
                  <c:v>5.6165E-2</c:v>
                </c:pt>
                <c:pt idx="4">
                  <c:v>4.5166999999999999E-2</c:v>
                </c:pt>
                <c:pt idx="5">
                  <c:v>0.128162</c:v>
                </c:pt>
                <c:pt idx="6">
                  <c:v>5.5927999999999999E-2</c:v>
                </c:pt>
                <c:pt idx="7">
                  <c:v>1.4493000000000001E-2</c:v>
                </c:pt>
                <c:pt idx="8">
                  <c:v>3.5714000000000003E-2</c:v>
                </c:pt>
                <c:pt idx="9">
                  <c:v>5.7692E-2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402-344C-A046-F65636989D6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115"/>
        <c:overlap val="-20"/>
        <c:axId val="1341546090"/>
        <c:axId val="1921466406"/>
      </c:barChart>
      <c:catAx>
        <c:axId val="1341546090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Recent Precip (inches, last 2 weeks)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21466406"/>
        <c:crosses val="autoZero"/>
        <c:auto val="1"/>
        <c:lblAlgn val="ctr"/>
        <c:lblOffset val="100"/>
        <c:noMultiLvlLbl val="1"/>
      </c:catAx>
      <c:valAx>
        <c:axId val="192146640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WnvPresent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154609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1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 dirty="0"/>
              <a:t>Comparison of FN vs FP vs </a:t>
            </a:r>
            <a:r>
              <a:rPr lang="en-US" dirty="0" err="1"/>
              <a:t>Accurancy</a:t>
            </a:r>
            <a:r>
              <a:rPr lang="en-US" dirty="0"/>
              <a:t> </a:t>
            </a:r>
          </a:p>
        </c:rich>
      </c:tx>
      <c:layout>
        <c:manualLayout>
          <c:xMode val="edge"/>
          <c:yMode val="edge"/>
          <c:x val="0.30442136879324733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Sheet1!$B$4</c:f>
              <c:strCache>
                <c:ptCount val="1"/>
                <c:pt idx="0">
                  <c:v>False Positive  </c:v>
                </c:pt>
              </c:strCache>
            </c:strRef>
          </c:tx>
          <c:spPr>
            <a:ln w="9525" cap="rnd">
              <a:solidFill>
                <a:schemeClr val="accent1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1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9525" cap="rnd">
                <a:solidFill>
                  <a:schemeClr val="accent1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xVal>
            <c:numRef>
              <c:f>Sheet1!$A$5:$A$13</c:f>
              <c:numCache>
                <c:formatCode>General</c:formatCode>
                <c:ptCount val="9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</c:numCache>
            </c:numRef>
          </c:xVal>
          <c:yVal>
            <c:numRef>
              <c:f>Sheet1!$B$5:$B$13</c:f>
              <c:numCache>
                <c:formatCode>0.00</c:formatCode>
                <c:ptCount val="9"/>
                <c:pt idx="0">
                  <c:v>0.74141414141414097</c:v>
                </c:pt>
                <c:pt idx="1">
                  <c:v>0.61767676767676705</c:v>
                </c:pt>
                <c:pt idx="2">
                  <c:v>0.53484848484848402</c:v>
                </c:pt>
                <c:pt idx="3">
                  <c:v>0.43686868686868602</c:v>
                </c:pt>
                <c:pt idx="4">
                  <c:v>0.33939393939393903</c:v>
                </c:pt>
                <c:pt idx="5">
                  <c:v>0.24393939393939301</c:v>
                </c:pt>
                <c:pt idx="6">
                  <c:v>0.144949494949494</c:v>
                </c:pt>
                <c:pt idx="7">
                  <c:v>3.4343434343434301E-2</c:v>
                </c:pt>
                <c:pt idx="8">
                  <c:v>4.54545454545454E-3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8DFE-394D-A07D-3E5B5F135A8B}"/>
            </c:ext>
          </c:extLst>
        </c:ser>
        <c:ser>
          <c:idx val="1"/>
          <c:order val="1"/>
          <c:tx>
            <c:strRef>
              <c:f>Sheet1!$C$4</c:f>
              <c:strCache>
                <c:ptCount val="1"/>
                <c:pt idx="0">
                  <c:v>False Negative </c:v>
                </c:pt>
              </c:strCache>
            </c:strRef>
          </c:tx>
          <c:spPr>
            <a:ln w="9525" cap="rnd">
              <a:solidFill>
                <a:schemeClr val="accent2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2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9525" cap="rnd">
                <a:solidFill>
                  <a:schemeClr val="accent2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xVal>
            <c:numRef>
              <c:f>Sheet1!$A$5:$A$13</c:f>
              <c:numCache>
                <c:formatCode>General</c:formatCode>
                <c:ptCount val="9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</c:numCache>
            </c:numRef>
          </c:xVal>
          <c:yVal>
            <c:numRef>
              <c:f>Sheet1!$C$5:$C$13</c:f>
              <c:numCache>
                <c:formatCode>0.00</c:formatCode>
                <c:ptCount val="9"/>
                <c:pt idx="0">
                  <c:v>0</c:v>
                </c:pt>
                <c:pt idx="1">
                  <c:v>4.0983606557376998E-2</c:v>
                </c:pt>
                <c:pt idx="2">
                  <c:v>9.0163934426229497E-2</c:v>
                </c:pt>
                <c:pt idx="3">
                  <c:v>0.13114754098360601</c:v>
                </c:pt>
                <c:pt idx="4">
                  <c:v>0.188524590163934</c:v>
                </c:pt>
                <c:pt idx="5">
                  <c:v>0.31967213114754101</c:v>
                </c:pt>
                <c:pt idx="6">
                  <c:v>0.49180327868852403</c:v>
                </c:pt>
                <c:pt idx="7">
                  <c:v>0.79508196721311397</c:v>
                </c:pt>
                <c:pt idx="8">
                  <c:v>0.94262295081967196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8DFE-394D-A07D-3E5B5F135A8B}"/>
            </c:ext>
          </c:extLst>
        </c:ser>
        <c:ser>
          <c:idx val="2"/>
          <c:order val="2"/>
          <c:tx>
            <c:strRef>
              <c:f>Sheet1!$D$4</c:f>
              <c:strCache>
                <c:ptCount val="1"/>
                <c:pt idx="0">
                  <c:v>Accuracy </c:v>
                </c:pt>
              </c:strCache>
            </c:strRef>
          </c:tx>
          <c:spPr>
            <a:ln w="9525" cap="rnd">
              <a:solidFill>
                <a:schemeClr val="accent3"/>
              </a:solidFill>
              <a:round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3">
                      <a:tint val="100000"/>
                      <a:shade val="100000"/>
                      <a:satMod val="130000"/>
                    </a:schemeClr>
                  </a:gs>
                  <a:gs pos="100000">
                    <a:schemeClr val="accent3">
                      <a:tint val="50000"/>
                      <a:shade val="100000"/>
                      <a:satMod val="350000"/>
                    </a:schemeClr>
                  </a:gs>
                </a:gsLst>
                <a:lin ang="16200000" scaled="0"/>
              </a:gradFill>
              <a:ln w="9525" cap="rnd">
                <a:solidFill>
                  <a:schemeClr val="accent3"/>
                </a:solidFill>
                <a:round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c:spPr>
          </c:marker>
          <c:xVal>
            <c:numRef>
              <c:f>Sheet1!$A$5:$A$13</c:f>
              <c:numCache>
                <c:formatCode>General</c:formatCode>
                <c:ptCount val="9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</c:numCache>
            </c:numRef>
          </c:xVal>
          <c:yVal>
            <c:numRef>
              <c:f>Sheet1!$D$5:$D$13</c:f>
              <c:numCache>
                <c:formatCode>0.00</c:formatCode>
                <c:ptCount val="9"/>
                <c:pt idx="0">
                  <c:v>0.30161750713606</c:v>
                </c:pt>
                <c:pt idx="1">
                  <c:v>0.41579448144624098</c:v>
                </c:pt>
                <c:pt idx="2">
                  <c:v>0.49096098953377698</c:v>
                </c:pt>
                <c:pt idx="3">
                  <c:v>0.58087535680304403</c:v>
                </c:pt>
                <c:pt idx="4">
                  <c:v>0.66936251189343399</c:v>
                </c:pt>
                <c:pt idx="5">
                  <c:v>0.751665080875356</c:v>
                </c:pt>
                <c:pt idx="6">
                  <c:v>0.83491912464319695</c:v>
                </c:pt>
                <c:pt idx="7">
                  <c:v>0.92150333016175001</c:v>
                </c:pt>
                <c:pt idx="8">
                  <c:v>0.94100856327307303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8DFE-394D-A07D-3E5B5F135A8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8001199"/>
        <c:axId val="47343103"/>
      </c:scatterChart>
      <c:valAx>
        <c:axId val="4800119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343103"/>
        <c:crosses val="autoZero"/>
        <c:crossBetween val="midCat"/>
      </c:valAx>
      <c:valAx>
        <c:axId val="473431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lt1">
                <a:lumMod val="50000"/>
              </a:schemeClr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00119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48">
  <cs:axisTitle>
    <cs:lnRef idx="0"/>
    <cs:fillRef idx="0"/>
    <cs:effectRef idx="0"/>
    <cs:fontRef idx="minor">
      <a:schemeClr val="lt1">
        <a:lumMod val="7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33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22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ize="5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48">
  <cs:axisTitle>
    <cs:lnRef idx="0"/>
    <cs:fillRef idx="0"/>
    <cs:effectRef idx="0"/>
    <cs:fontRef idx="minor">
      <a:schemeClr val="lt1">
        <a:lumMod val="7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75000"/>
      </a:schemeClr>
    </cs:fontRef>
    <cs:spPr>
      <a:ln w="9525" cap="flat" cmpd="sng" algn="ctr">
        <a:solidFill>
          <a:schemeClr val="lt1">
            <a:lumMod val="50000"/>
          </a:schemeClr>
        </a:solidFill>
      </a:ln>
    </cs:spPr>
    <cs:defRPr sz="1197" kern="1200"/>
  </cs:valueAxis>
  <cs:wall>
    <cs:lnRef idx="0"/>
    <cs:fillRef idx="0"/>
    <cs:effectRef idx="0"/>
    <cs:fontRef idx="minor">
      <a:schemeClr val="tx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BB8313-EDDD-5345-9261-12103B792F31}" type="doc">
      <dgm:prSet loTypeId="urn:microsoft.com/office/officeart/2005/8/layout/process4" loCatId="" qsTypeId="urn:microsoft.com/office/officeart/2005/8/quickstyle/3d5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05D6A0B-F4BC-DD4C-91C2-68192188D336}">
      <dgm:prSet phldrT="[Text]"/>
      <dgm:spPr/>
      <dgm:t>
        <a:bodyPr/>
        <a:lstStyle/>
        <a:p>
          <a:r>
            <a:rPr lang="en-US" dirty="0"/>
            <a:t>Problem Definition</a:t>
          </a:r>
        </a:p>
      </dgm:t>
    </dgm:pt>
    <dgm:pt modelId="{4158DB5C-FE29-5D4E-8F61-02E78B3C454F}" type="parTrans" cxnId="{310AA56A-FE9D-2140-8C65-2F6B90E103A5}">
      <dgm:prSet/>
      <dgm:spPr/>
      <dgm:t>
        <a:bodyPr/>
        <a:lstStyle/>
        <a:p>
          <a:endParaRPr lang="en-US"/>
        </a:p>
      </dgm:t>
    </dgm:pt>
    <dgm:pt modelId="{391995A5-3A83-F345-98C4-91850BEDB301}" type="sibTrans" cxnId="{310AA56A-FE9D-2140-8C65-2F6B90E103A5}">
      <dgm:prSet/>
      <dgm:spPr/>
      <dgm:t>
        <a:bodyPr/>
        <a:lstStyle/>
        <a:p>
          <a:endParaRPr lang="en-US"/>
        </a:p>
      </dgm:t>
    </dgm:pt>
    <dgm:pt modelId="{F1C9B89E-D0BC-3040-8700-15F6ACFDD3FA}">
      <dgm:prSet phldrT="[Text]"/>
      <dgm:spPr/>
      <dgm:t>
        <a:bodyPr/>
        <a:lstStyle/>
        <a:p>
          <a:r>
            <a:rPr lang="en-US" dirty="0"/>
            <a:t>Data Preparation </a:t>
          </a:r>
        </a:p>
      </dgm:t>
    </dgm:pt>
    <dgm:pt modelId="{F4C61E7A-78E3-D14F-9AA8-51C845944CB2}" type="parTrans" cxnId="{37D6D497-3EB1-1D43-883B-9CA4A27B8CD9}">
      <dgm:prSet/>
      <dgm:spPr/>
      <dgm:t>
        <a:bodyPr/>
        <a:lstStyle/>
        <a:p>
          <a:endParaRPr lang="en-US"/>
        </a:p>
      </dgm:t>
    </dgm:pt>
    <dgm:pt modelId="{3C1BDA58-F829-8C44-BDF4-C841D64AB378}" type="sibTrans" cxnId="{37D6D497-3EB1-1D43-883B-9CA4A27B8CD9}">
      <dgm:prSet/>
      <dgm:spPr/>
      <dgm:t>
        <a:bodyPr/>
        <a:lstStyle/>
        <a:p>
          <a:endParaRPr lang="en-US"/>
        </a:p>
      </dgm:t>
    </dgm:pt>
    <dgm:pt modelId="{0719F4E0-4AD2-2149-A59C-6AB687338099}">
      <dgm:prSet phldrT="[Text]"/>
      <dgm:spPr/>
      <dgm:t>
        <a:bodyPr/>
        <a:lstStyle/>
        <a:p>
          <a:r>
            <a:rPr lang="en-US" dirty="0"/>
            <a:t>Expletory Data Analysis </a:t>
          </a:r>
        </a:p>
      </dgm:t>
    </dgm:pt>
    <dgm:pt modelId="{1A9447C9-CF87-4744-A363-6809820564C7}" type="parTrans" cxnId="{47C25300-E9A5-E34A-B80B-C6A4D73C08AE}">
      <dgm:prSet/>
      <dgm:spPr/>
      <dgm:t>
        <a:bodyPr/>
        <a:lstStyle/>
        <a:p>
          <a:endParaRPr lang="en-US"/>
        </a:p>
      </dgm:t>
    </dgm:pt>
    <dgm:pt modelId="{1EB4F367-1325-B64A-803D-9A841F51D09E}" type="sibTrans" cxnId="{47C25300-E9A5-E34A-B80B-C6A4D73C08AE}">
      <dgm:prSet/>
      <dgm:spPr/>
      <dgm:t>
        <a:bodyPr/>
        <a:lstStyle/>
        <a:p>
          <a:endParaRPr lang="en-US"/>
        </a:p>
      </dgm:t>
    </dgm:pt>
    <dgm:pt modelId="{6264DB98-E947-7244-A6CD-80FC4FDAAB5B}">
      <dgm:prSet phldrT="[Text]"/>
      <dgm:spPr/>
      <dgm:t>
        <a:bodyPr/>
        <a:lstStyle/>
        <a:p>
          <a:r>
            <a:rPr lang="en-US" dirty="0"/>
            <a:t>Feature Selection</a:t>
          </a:r>
        </a:p>
      </dgm:t>
    </dgm:pt>
    <dgm:pt modelId="{6ABED4C2-4117-3E4A-A019-13B46E61110C}" type="parTrans" cxnId="{A1E214A0-EB5E-834F-887A-F2E1B3EF59A1}">
      <dgm:prSet/>
      <dgm:spPr/>
      <dgm:t>
        <a:bodyPr/>
        <a:lstStyle/>
        <a:p>
          <a:endParaRPr lang="en-US"/>
        </a:p>
      </dgm:t>
    </dgm:pt>
    <dgm:pt modelId="{0403F1A4-7DBF-9446-9A9F-0BD46CC4AFA1}" type="sibTrans" cxnId="{A1E214A0-EB5E-834F-887A-F2E1B3EF59A1}">
      <dgm:prSet/>
      <dgm:spPr/>
      <dgm:t>
        <a:bodyPr/>
        <a:lstStyle/>
        <a:p>
          <a:endParaRPr lang="en-US"/>
        </a:p>
      </dgm:t>
    </dgm:pt>
    <dgm:pt modelId="{A054ED0C-4B2A-F34C-B5AA-606DBE957774}">
      <dgm:prSet phldrT="[Text]"/>
      <dgm:spPr/>
      <dgm:t>
        <a:bodyPr/>
        <a:lstStyle/>
        <a:p>
          <a:r>
            <a:rPr lang="en-US" dirty="0"/>
            <a:t>Model Deployment and Evaluation</a:t>
          </a:r>
        </a:p>
      </dgm:t>
    </dgm:pt>
    <dgm:pt modelId="{E5D7C93B-600A-4342-854C-5182F7E75443}" type="parTrans" cxnId="{86863EC9-CDF3-4D47-AA68-DF3D04E98412}">
      <dgm:prSet/>
      <dgm:spPr/>
      <dgm:t>
        <a:bodyPr/>
        <a:lstStyle/>
        <a:p>
          <a:endParaRPr lang="en-US"/>
        </a:p>
      </dgm:t>
    </dgm:pt>
    <dgm:pt modelId="{32BC16C8-A496-744C-A70A-BCD050080CB1}" type="sibTrans" cxnId="{86863EC9-CDF3-4D47-AA68-DF3D04E98412}">
      <dgm:prSet/>
      <dgm:spPr/>
      <dgm:t>
        <a:bodyPr/>
        <a:lstStyle/>
        <a:p>
          <a:endParaRPr lang="en-US"/>
        </a:p>
      </dgm:t>
    </dgm:pt>
    <dgm:pt modelId="{60D233AD-5F24-8542-8562-CA6665712876}">
      <dgm:prSet phldrT="[Text]"/>
      <dgm:spPr/>
      <dgm:t>
        <a:bodyPr/>
        <a:lstStyle/>
        <a:p>
          <a:r>
            <a:rPr lang="en-US" dirty="0"/>
            <a:t>Train</a:t>
          </a:r>
        </a:p>
      </dgm:t>
    </dgm:pt>
    <dgm:pt modelId="{DCC49764-B8E7-FC45-AAAA-7C9F3DCBD5AC}" type="parTrans" cxnId="{AB9B8558-3393-A54A-A7EC-3F1A1163B243}">
      <dgm:prSet/>
      <dgm:spPr/>
      <dgm:t>
        <a:bodyPr/>
        <a:lstStyle/>
        <a:p>
          <a:endParaRPr lang="en-US"/>
        </a:p>
      </dgm:t>
    </dgm:pt>
    <dgm:pt modelId="{D3BDB5C0-62E3-1849-AA60-50BE465DCED3}" type="sibTrans" cxnId="{AB9B8558-3393-A54A-A7EC-3F1A1163B243}">
      <dgm:prSet/>
      <dgm:spPr/>
      <dgm:t>
        <a:bodyPr/>
        <a:lstStyle/>
        <a:p>
          <a:endParaRPr lang="en-US"/>
        </a:p>
      </dgm:t>
    </dgm:pt>
    <dgm:pt modelId="{62EF7805-11AD-1C46-BF68-FC2AB57A38A9}">
      <dgm:prSet phldrT="[Text]"/>
      <dgm:spPr/>
      <dgm:t>
        <a:bodyPr/>
        <a:lstStyle/>
        <a:p>
          <a:r>
            <a:rPr lang="en-US" dirty="0"/>
            <a:t>Evaluate 		</a:t>
          </a:r>
        </a:p>
      </dgm:t>
    </dgm:pt>
    <dgm:pt modelId="{52857DD3-C56B-7A42-9F45-BFDCB57B27FF}" type="parTrans" cxnId="{F81273D2-1452-4B44-BB9C-3BCF17450006}">
      <dgm:prSet/>
      <dgm:spPr/>
      <dgm:t>
        <a:bodyPr/>
        <a:lstStyle/>
        <a:p>
          <a:endParaRPr lang="en-US"/>
        </a:p>
      </dgm:t>
    </dgm:pt>
    <dgm:pt modelId="{6E067CFD-0636-B345-954A-89D227AF2564}" type="sibTrans" cxnId="{F81273D2-1452-4B44-BB9C-3BCF17450006}">
      <dgm:prSet/>
      <dgm:spPr/>
      <dgm:t>
        <a:bodyPr/>
        <a:lstStyle/>
        <a:p>
          <a:endParaRPr lang="en-US"/>
        </a:p>
      </dgm:t>
    </dgm:pt>
    <dgm:pt modelId="{AEC6A355-8C89-FD4E-87A0-D532A255F804}">
      <dgm:prSet/>
      <dgm:spPr/>
      <dgm:t>
        <a:bodyPr/>
        <a:lstStyle/>
        <a:p>
          <a:r>
            <a:rPr lang="en-US" dirty="0"/>
            <a:t>Predict</a:t>
          </a:r>
        </a:p>
      </dgm:t>
    </dgm:pt>
    <dgm:pt modelId="{4F8C45F2-5FFF-5240-AD95-D1DBCC137368}" type="parTrans" cxnId="{07330951-49EE-DF40-B1FF-EE58DBA11B33}">
      <dgm:prSet/>
      <dgm:spPr/>
      <dgm:t>
        <a:bodyPr/>
        <a:lstStyle/>
        <a:p>
          <a:endParaRPr lang="en-US"/>
        </a:p>
      </dgm:t>
    </dgm:pt>
    <dgm:pt modelId="{A67091D1-AD9C-464A-9A59-241D71891275}" type="sibTrans" cxnId="{07330951-49EE-DF40-B1FF-EE58DBA11B33}">
      <dgm:prSet/>
      <dgm:spPr/>
      <dgm:t>
        <a:bodyPr/>
        <a:lstStyle/>
        <a:p>
          <a:endParaRPr lang="en-US"/>
        </a:p>
      </dgm:t>
    </dgm:pt>
    <dgm:pt modelId="{760ECC2C-0318-2148-A7E2-B04E8BA2A8A7}">
      <dgm:prSet phldrT="[Text]"/>
      <dgm:spPr/>
      <dgm:t>
        <a:bodyPr/>
        <a:lstStyle/>
        <a:p>
          <a:r>
            <a:rPr lang="en-US" dirty="0"/>
            <a:t>Analysis</a:t>
          </a:r>
        </a:p>
      </dgm:t>
    </dgm:pt>
    <dgm:pt modelId="{657326AB-D0CF-2D43-855C-A88443899B59}" type="parTrans" cxnId="{0AD20E09-DAFC-7541-B19C-4E7F62B81926}">
      <dgm:prSet/>
      <dgm:spPr/>
      <dgm:t>
        <a:bodyPr/>
        <a:lstStyle/>
        <a:p>
          <a:endParaRPr lang="en-US"/>
        </a:p>
      </dgm:t>
    </dgm:pt>
    <dgm:pt modelId="{32F5725C-C15B-D549-BC4A-7608C71E4F68}" type="sibTrans" cxnId="{0AD20E09-DAFC-7541-B19C-4E7F62B81926}">
      <dgm:prSet/>
      <dgm:spPr/>
      <dgm:t>
        <a:bodyPr/>
        <a:lstStyle/>
        <a:p>
          <a:endParaRPr lang="en-US"/>
        </a:p>
      </dgm:t>
    </dgm:pt>
    <dgm:pt modelId="{77691DE1-E952-754F-B6F9-909CC65C92E4}">
      <dgm:prSet phldrT="[Text]"/>
      <dgm:spPr/>
      <dgm:t>
        <a:bodyPr/>
        <a:lstStyle/>
        <a:p>
          <a:r>
            <a:rPr lang="en-US" dirty="0"/>
            <a:t>Parameter Importance </a:t>
          </a:r>
        </a:p>
      </dgm:t>
    </dgm:pt>
    <dgm:pt modelId="{BA216F92-40EA-E942-A153-1C75637D3F1E}" type="parTrans" cxnId="{F8C8427D-4FA1-434A-A152-430C4809445F}">
      <dgm:prSet/>
      <dgm:spPr/>
      <dgm:t>
        <a:bodyPr/>
        <a:lstStyle/>
        <a:p>
          <a:endParaRPr lang="en-US"/>
        </a:p>
      </dgm:t>
    </dgm:pt>
    <dgm:pt modelId="{99CC16A9-34B1-D240-BF89-ED912A234E8A}" type="sibTrans" cxnId="{F8C8427D-4FA1-434A-A152-430C4809445F}">
      <dgm:prSet/>
      <dgm:spPr/>
      <dgm:t>
        <a:bodyPr/>
        <a:lstStyle/>
        <a:p>
          <a:endParaRPr lang="en-US"/>
        </a:p>
      </dgm:t>
    </dgm:pt>
    <dgm:pt modelId="{42594A6F-93F7-C141-9F86-71F29ED64EF6}">
      <dgm:prSet phldrT="[Text]"/>
      <dgm:spPr/>
      <dgm:t>
        <a:bodyPr/>
        <a:lstStyle/>
        <a:p>
          <a:r>
            <a:rPr lang="en-US" dirty="0"/>
            <a:t>Cost Benefit Analysis</a:t>
          </a:r>
        </a:p>
      </dgm:t>
    </dgm:pt>
    <dgm:pt modelId="{B234C2C7-79B2-E44F-BB39-E2F47BCB0C54}" type="parTrans" cxnId="{C6E407DC-666A-C248-A077-28428660FD8A}">
      <dgm:prSet/>
      <dgm:spPr/>
      <dgm:t>
        <a:bodyPr/>
        <a:lstStyle/>
        <a:p>
          <a:endParaRPr lang="en-US"/>
        </a:p>
      </dgm:t>
    </dgm:pt>
    <dgm:pt modelId="{14D3F931-2C4A-DC4D-A540-A14D295A1CD6}" type="sibTrans" cxnId="{C6E407DC-666A-C248-A077-28428660FD8A}">
      <dgm:prSet/>
      <dgm:spPr/>
      <dgm:t>
        <a:bodyPr/>
        <a:lstStyle/>
        <a:p>
          <a:endParaRPr lang="en-US"/>
        </a:p>
      </dgm:t>
    </dgm:pt>
    <dgm:pt modelId="{E087E443-1C58-0F42-96AB-1A9A0289391E}">
      <dgm:prSet/>
      <dgm:spPr/>
      <dgm:t>
        <a:bodyPr/>
        <a:lstStyle/>
        <a:p>
          <a:r>
            <a:rPr lang="en-US" dirty="0"/>
            <a:t>Recommendations </a:t>
          </a:r>
        </a:p>
      </dgm:t>
    </dgm:pt>
    <dgm:pt modelId="{F2066160-29F4-4C42-8B41-1F40FF12D053}" type="parTrans" cxnId="{B2EB64F9-6487-F844-B211-7359F2715AE9}">
      <dgm:prSet/>
      <dgm:spPr/>
      <dgm:t>
        <a:bodyPr/>
        <a:lstStyle/>
        <a:p>
          <a:endParaRPr lang="en-US"/>
        </a:p>
      </dgm:t>
    </dgm:pt>
    <dgm:pt modelId="{2476DF3F-7EBC-D54C-82B6-E5AEE98A92B3}" type="sibTrans" cxnId="{B2EB64F9-6487-F844-B211-7359F2715AE9}">
      <dgm:prSet/>
      <dgm:spPr/>
      <dgm:t>
        <a:bodyPr/>
        <a:lstStyle/>
        <a:p>
          <a:endParaRPr lang="en-US"/>
        </a:p>
      </dgm:t>
    </dgm:pt>
    <dgm:pt modelId="{6F5CD36A-17C8-6049-AC6D-A264105C48F7}" type="pres">
      <dgm:prSet presAssocID="{58BB8313-EDDD-5345-9261-12103B792F31}" presName="Name0" presStyleCnt="0">
        <dgm:presLayoutVars>
          <dgm:dir/>
          <dgm:animLvl val="lvl"/>
          <dgm:resizeHandles val="exact"/>
        </dgm:presLayoutVars>
      </dgm:prSet>
      <dgm:spPr/>
    </dgm:pt>
    <dgm:pt modelId="{19455955-FEA4-8E49-AA88-8969AE623D58}" type="pres">
      <dgm:prSet presAssocID="{E087E443-1C58-0F42-96AB-1A9A0289391E}" presName="boxAndChildren" presStyleCnt="0"/>
      <dgm:spPr/>
    </dgm:pt>
    <dgm:pt modelId="{B725CE3D-7BC1-9E4D-9AE9-B6DCF6251541}" type="pres">
      <dgm:prSet presAssocID="{E087E443-1C58-0F42-96AB-1A9A0289391E}" presName="parentTextBox" presStyleLbl="node1" presStyleIdx="0" presStyleCnt="5"/>
      <dgm:spPr/>
    </dgm:pt>
    <dgm:pt modelId="{C388E6BC-EE6C-E842-88B9-42536B9F705D}" type="pres">
      <dgm:prSet presAssocID="{32F5725C-C15B-D549-BC4A-7608C71E4F68}" presName="sp" presStyleCnt="0"/>
      <dgm:spPr/>
    </dgm:pt>
    <dgm:pt modelId="{A142F55A-F83A-5541-A8F3-1341EC7761B3}" type="pres">
      <dgm:prSet presAssocID="{760ECC2C-0318-2148-A7E2-B04E8BA2A8A7}" presName="arrowAndChildren" presStyleCnt="0"/>
      <dgm:spPr/>
    </dgm:pt>
    <dgm:pt modelId="{4A764E08-0337-AD41-8F4B-751E82CB7176}" type="pres">
      <dgm:prSet presAssocID="{760ECC2C-0318-2148-A7E2-B04E8BA2A8A7}" presName="parentTextArrow" presStyleLbl="node1" presStyleIdx="0" presStyleCnt="5"/>
      <dgm:spPr/>
    </dgm:pt>
    <dgm:pt modelId="{941FC05C-9B18-4143-BE08-6EAF4B4BE98C}" type="pres">
      <dgm:prSet presAssocID="{760ECC2C-0318-2148-A7E2-B04E8BA2A8A7}" presName="arrow" presStyleLbl="node1" presStyleIdx="1" presStyleCnt="5"/>
      <dgm:spPr/>
    </dgm:pt>
    <dgm:pt modelId="{85CA77F8-ADF2-EF43-8CDC-0F2CE9B876C3}" type="pres">
      <dgm:prSet presAssocID="{760ECC2C-0318-2148-A7E2-B04E8BA2A8A7}" presName="descendantArrow" presStyleCnt="0"/>
      <dgm:spPr/>
    </dgm:pt>
    <dgm:pt modelId="{C842EE90-CD56-4442-9F85-7A380F482A2C}" type="pres">
      <dgm:prSet presAssocID="{77691DE1-E952-754F-B6F9-909CC65C92E4}" presName="childTextArrow" presStyleLbl="fgAccFollowNode1" presStyleIdx="0" presStyleCnt="7">
        <dgm:presLayoutVars>
          <dgm:bulletEnabled val="1"/>
        </dgm:presLayoutVars>
      </dgm:prSet>
      <dgm:spPr/>
    </dgm:pt>
    <dgm:pt modelId="{276ED447-360F-D84D-97E2-9C4ADC246682}" type="pres">
      <dgm:prSet presAssocID="{42594A6F-93F7-C141-9F86-71F29ED64EF6}" presName="childTextArrow" presStyleLbl="fgAccFollowNode1" presStyleIdx="1" presStyleCnt="7">
        <dgm:presLayoutVars>
          <dgm:bulletEnabled val="1"/>
        </dgm:presLayoutVars>
      </dgm:prSet>
      <dgm:spPr/>
    </dgm:pt>
    <dgm:pt modelId="{63DD1536-7E65-0147-8407-88D2D546401F}" type="pres">
      <dgm:prSet presAssocID="{32BC16C8-A496-744C-A70A-BCD050080CB1}" presName="sp" presStyleCnt="0"/>
      <dgm:spPr/>
    </dgm:pt>
    <dgm:pt modelId="{A65DB159-7ED0-5D4B-8B1A-2F411BA84BB6}" type="pres">
      <dgm:prSet presAssocID="{A054ED0C-4B2A-F34C-B5AA-606DBE957774}" presName="arrowAndChildren" presStyleCnt="0"/>
      <dgm:spPr/>
    </dgm:pt>
    <dgm:pt modelId="{BE28A952-18FA-1444-AD47-257459B49AE9}" type="pres">
      <dgm:prSet presAssocID="{A054ED0C-4B2A-F34C-B5AA-606DBE957774}" presName="parentTextArrow" presStyleLbl="node1" presStyleIdx="1" presStyleCnt="5"/>
      <dgm:spPr/>
    </dgm:pt>
    <dgm:pt modelId="{B3BFB3A1-2080-6347-B887-8F03645D9C5F}" type="pres">
      <dgm:prSet presAssocID="{A054ED0C-4B2A-F34C-B5AA-606DBE957774}" presName="arrow" presStyleLbl="node1" presStyleIdx="2" presStyleCnt="5"/>
      <dgm:spPr/>
    </dgm:pt>
    <dgm:pt modelId="{14FFE154-5454-794A-983E-3C9DB49CECFB}" type="pres">
      <dgm:prSet presAssocID="{A054ED0C-4B2A-F34C-B5AA-606DBE957774}" presName="descendantArrow" presStyleCnt="0"/>
      <dgm:spPr/>
    </dgm:pt>
    <dgm:pt modelId="{106A649D-7361-C14D-9C0D-D0C43A8C93F3}" type="pres">
      <dgm:prSet presAssocID="{60D233AD-5F24-8542-8562-CA6665712876}" presName="childTextArrow" presStyleLbl="fgAccFollowNode1" presStyleIdx="2" presStyleCnt="7">
        <dgm:presLayoutVars>
          <dgm:bulletEnabled val="1"/>
        </dgm:presLayoutVars>
      </dgm:prSet>
      <dgm:spPr/>
    </dgm:pt>
    <dgm:pt modelId="{84BE25A0-F0B7-8848-B570-6BEABA613B7C}" type="pres">
      <dgm:prSet presAssocID="{62EF7805-11AD-1C46-BF68-FC2AB57A38A9}" presName="childTextArrow" presStyleLbl="fgAccFollowNode1" presStyleIdx="3" presStyleCnt="7">
        <dgm:presLayoutVars>
          <dgm:bulletEnabled val="1"/>
        </dgm:presLayoutVars>
      </dgm:prSet>
      <dgm:spPr/>
    </dgm:pt>
    <dgm:pt modelId="{826001BF-4723-8441-BDD7-C1EADA76A74E}" type="pres">
      <dgm:prSet presAssocID="{AEC6A355-8C89-FD4E-87A0-D532A255F804}" presName="childTextArrow" presStyleLbl="fgAccFollowNode1" presStyleIdx="4" presStyleCnt="7">
        <dgm:presLayoutVars>
          <dgm:bulletEnabled val="1"/>
        </dgm:presLayoutVars>
      </dgm:prSet>
      <dgm:spPr/>
    </dgm:pt>
    <dgm:pt modelId="{9EE849B4-C5F0-704C-BE55-A08D3F3C35F3}" type="pres">
      <dgm:prSet presAssocID="{3C1BDA58-F829-8C44-BDF4-C841D64AB378}" presName="sp" presStyleCnt="0"/>
      <dgm:spPr/>
    </dgm:pt>
    <dgm:pt modelId="{44188BC4-9E22-7847-9603-A5686435E94B}" type="pres">
      <dgm:prSet presAssocID="{F1C9B89E-D0BC-3040-8700-15F6ACFDD3FA}" presName="arrowAndChildren" presStyleCnt="0"/>
      <dgm:spPr/>
    </dgm:pt>
    <dgm:pt modelId="{20D566FA-8D86-324C-8DF3-8C2F48F60FAC}" type="pres">
      <dgm:prSet presAssocID="{F1C9B89E-D0BC-3040-8700-15F6ACFDD3FA}" presName="parentTextArrow" presStyleLbl="node1" presStyleIdx="2" presStyleCnt="5"/>
      <dgm:spPr/>
    </dgm:pt>
    <dgm:pt modelId="{1097C236-D9D8-C847-9340-1452499447F3}" type="pres">
      <dgm:prSet presAssocID="{F1C9B89E-D0BC-3040-8700-15F6ACFDD3FA}" presName="arrow" presStyleLbl="node1" presStyleIdx="3" presStyleCnt="5"/>
      <dgm:spPr/>
    </dgm:pt>
    <dgm:pt modelId="{FE07B258-9248-DC47-8342-92C9EC032680}" type="pres">
      <dgm:prSet presAssocID="{F1C9B89E-D0BC-3040-8700-15F6ACFDD3FA}" presName="descendantArrow" presStyleCnt="0"/>
      <dgm:spPr/>
    </dgm:pt>
    <dgm:pt modelId="{0BEA9F96-B56C-9B4E-AEF0-A2DCC248B9E9}" type="pres">
      <dgm:prSet presAssocID="{0719F4E0-4AD2-2149-A59C-6AB687338099}" presName="childTextArrow" presStyleLbl="fgAccFollowNode1" presStyleIdx="5" presStyleCnt="7">
        <dgm:presLayoutVars>
          <dgm:bulletEnabled val="1"/>
        </dgm:presLayoutVars>
      </dgm:prSet>
      <dgm:spPr/>
    </dgm:pt>
    <dgm:pt modelId="{F2B19852-329D-1E49-9668-42A2660F2DDA}" type="pres">
      <dgm:prSet presAssocID="{6264DB98-E947-7244-A6CD-80FC4FDAAB5B}" presName="childTextArrow" presStyleLbl="fgAccFollowNode1" presStyleIdx="6" presStyleCnt="7">
        <dgm:presLayoutVars>
          <dgm:bulletEnabled val="1"/>
        </dgm:presLayoutVars>
      </dgm:prSet>
      <dgm:spPr/>
    </dgm:pt>
    <dgm:pt modelId="{DB511959-B619-A641-817F-6C94F32BFCE0}" type="pres">
      <dgm:prSet presAssocID="{391995A5-3A83-F345-98C4-91850BEDB301}" presName="sp" presStyleCnt="0"/>
      <dgm:spPr/>
    </dgm:pt>
    <dgm:pt modelId="{B31167CD-ACD4-044A-A262-C6FB245EBD70}" type="pres">
      <dgm:prSet presAssocID="{B05D6A0B-F4BC-DD4C-91C2-68192188D336}" presName="arrowAndChildren" presStyleCnt="0"/>
      <dgm:spPr/>
    </dgm:pt>
    <dgm:pt modelId="{335EB73E-4D2D-D144-B29D-26FC96162068}" type="pres">
      <dgm:prSet presAssocID="{B05D6A0B-F4BC-DD4C-91C2-68192188D336}" presName="parentTextArrow" presStyleLbl="node1" presStyleIdx="4" presStyleCnt="5" custLinFactNeighborY="7682"/>
      <dgm:spPr/>
    </dgm:pt>
  </dgm:ptLst>
  <dgm:cxnLst>
    <dgm:cxn modelId="{47C25300-E9A5-E34A-B80B-C6A4D73C08AE}" srcId="{F1C9B89E-D0BC-3040-8700-15F6ACFDD3FA}" destId="{0719F4E0-4AD2-2149-A59C-6AB687338099}" srcOrd="0" destOrd="0" parTransId="{1A9447C9-CF87-4744-A363-6809820564C7}" sibTransId="{1EB4F367-1325-B64A-803D-9A841F51D09E}"/>
    <dgm:cxn modelId="{DAE14805-CD7E-9A48-AD1B-104BFE177FB6}" type="presOf" srcId="{F1C9B89E-D0BC-3040-8700-15F6ACFDD3FA}" destId="{20D566FA-8D86-324C-8DF3-8C2F48F60FAC}" srcOrd="0" destOrd="0" presId="urn:microsoft.com/office/officeart/2005/8/layout/process4"/>
    <dgm:cxn modelId="{0AD20E09-DAFC-7541-B19C-4E7F62B81926}" srcId="{58BB8313-EDDD-5345-9261-12103B792F31}" destId="{760ECC2C-0318-2148-A7E2-B04E8BA2A8A7}" srcOrd="3" destOrd="0" parTransId="{657326AB-D0CF-2D43-855C-A88443899B59}" sibTransId="{32F5725C-C15B-D549-BC4A-7608C71E4F68}"/>
    <dgm:cxn modelId="{6544C815-D682-C84E-91C5-BEEA342FDD50}" type="presOf" srcId="{6264DB98-E947-7244-A6CD-80FC4FDAAB5B}" destId="{F2B19852-329D-1E49-9668-42A2660F2DDA}" srcOrd="0" destOrd="0" presId="urn:microsoft.com/office/officeart/2005/8/layout/process4"/>
    <dgm:cxn modelId="{65BD1A19-2C63-864C-BE01-315401AE7BE1}" type="presOf" srcId="{760ECC2C-0318-2148-A7E2-B04E8BA2A8A7}" destId="{4A764E08-0337-AD41-8F4B-751E82CB7176}" srcOrd="0" destOrd="0" presId="urn:microsoft.com/office/officeart/2005/8/layout/process4"/>
    <dgm:cxn modelId="{D9A3CA3D-8B2F-5C49-A3BC-C3AAEFC0899D}" type="presOf" srcId="{0719F4E0-4AD2-2149-A59C-6AB687338099}" destId="{0BEA9F96-B56C-9B4E-AEF0-A2DCC248B9E9}" srcOrd="0" destOrd="0" presId="urn:microsoft.com/office/officeart/2005/8/layout/process4"/>
    <dgm:cxn modelId="{E3ED3B42-EAC5-3341-8530-59F0560A2A28}" type="presOf" srcId="{A054ED0C-4B2A-F34C-B5AA-606DBE957774}" destId="{BE28A952-18FA-1444-AD47-257459B49AE9}" srcOrd="0" destOrd="0" presId="urn:microsoft.com/office/officeart/2005/8/layout/process4"/>
    <dgm:cxn modelId="{07330951-49EE-DF40-B1FF-EE58DBA11B33}" srcId="{A054ED0C-4B2A-F34C-B5AA-606DBE957774}" destId="{AEC6A355-8C89-FD4E-87A0-D532A255F804}" srcOrd="2" destOrd="0" parTransId="{4F8C45F2-5FFF-5240-AD95-D1DBCC137368}" sibTransId="{A67091D1-AD9C-464A-9A59-241D71891275}"/>
    <dgm:cxn modelId="{AB9B8558-3393-A54A-A7EC-3F1A1163B243}" srcId="{A054ED0C-4B2A-F34C-B5AA-606DBE957774}" destId="{60D233AD-5F24-8542-8562-CA6665712876}" srcOrd="0" destOrd="0" parTransId="{DCC49764-B8E7-FC45-AAAA-7C9F3DCBD5AC}" sibTransId="{D3BDB5C0-62E3-1849-AA60-50BE465DCED3}"/>
    <dgm:cxn modelId="{4418335C-F0F9-1141-BC7E-2CBF536691C8}" type="presOf" srcId="{F1C9B89E-D0BC-3040-8700-15F6ACFDD3FA}" destId="{1097C236-D9D8-C847-9340-1452499447F3}" srcOrd="1" destOrd="0" presId="urn:microsoft.com/office/officeart/2005/8/layout/process4"/>
    <dgm:cxn modelId="{310AA56A-FE9D-2140-8C65-2F6B90E103A5}" srcId="{58BB8313-EDDD-5345-9261-12103B792F31}" destId="{B05D6A0B-F4BC-DD4C-91C2-68192188D336}" srcOrd="0" destOrd="0" parTransId="{4158DB5C-FE29-5D4E-8F61-02E78B3C454F}" sibTransId="{391995A5-3A83-F345-98C4-91850BEDB301}"/>
    <dgm:cxn modelId="{D2CE017D-405A-3D46-9CBC-18F09556B254}" type="presOf" srcId="{77691DE1-E952-754F-B6F9-909CC65C92E4}" destId="{C842EE90-CD56-4442-9F85-7A380F482A2C}" srcOrd="0" destOrd="0" presId="urn:microsoft.com/office/officeart/2005/8/layout/process4"/>
    <dgm:cxn modelId="{F8C8427D-4FA1-434A-A152-430C4809445F}" srcId="{760ECC2C-0318-2148-A7E2-B04E8BA2A8A7}" destId="{77691DE1-E952-754F-B6F9-909CC65C92E4}" srcOrd="0" destOrd="0" parTransId="{BA216F92-40EA-E942-A153-1C75637D3F1E}" sibTransId="{99CC16A9-34B1-D240-BF89-ED912A234E8A}"/>
    <dgm:cxn modelId="{37D6D497-3EB1-1D43-883B-9CA4A27B8CD9}" srcId="{58BB8313-EDDD-5345-9261-12103B792F31}" destId="{F1C9B89E-D0BC-3040-8700-15F6ACFDD3FA}" srcOrd="1" destOrd="0" parTransId="{F4C61E7A-78E3-D14F-9AA8-51C845944CB2}" sibTransId="{3C1BDA58-F829-8C44-BDF4-C841D64AB378}"/>
    <dgm:cxn modelId="{A1E214A0-EB5E-834F-887A-F2E1B3EF59A1}" srcId="{F1C9B89E-D0BC-3040-8700-15F6ACFDD3FA}" destId="{6264DB98-E947-7244-A6CD-80FC4FDAAB5B}" srcOrd="1" destOrd="0" parTransId="{6ABED4C2-4117-3E4A-A019-13B46E61110C}" sibTransId="{0403F1A4-7DBF-9446-9A9F-0BD46CC4AFA1}"/>
    <dgm:cxn modelId="{D34C2DB0-5B02-9747-AE0C-B9E4985AF3D2}" type="presOf" srcId="{62EF7805-11AD-1C46-BF68-FC2AB57A38A9}" destId="{84BE25A0-F0B7-8848-B570-6BEABA613B7C}" srcOrd="0" destOrd="0" presId="urn:microsoft.com/office/officeart/2005/8/layout/process4"/>
    <dgm:cxn modelId="{C6A19AB4-CCF4-0D4B-9E54-CCA65176409B}" type="presOf" srcId="{58BB8313-EDDD-5345-9261-12103B792F31}" destId="{6F5CD36A-17C8-6049-AC6D-A264105C48F7}" srcOrd="0" destOrd="0" presId="urn:microsoft.com/office/officeart/2005/8/layout/process4"/>
    <dgm:cxn modelId="{86863EC9-CDF3-4D47-AA68-DF3D04E98412}" srcId="{58BB8313-EDDD-5345-9261-12103B792F31}" destId="{A054ED0C-4B2A-F34C-B5AA-606DBE957774}" srcOrd="2" destOrd="0" parTransId="{E5D7C93B-600A-4342-854C-5182F7E75443}" sibTransId="{32BC16C8-A496-744C-A70A-BCD050080CB1}"/>
    <dgm:cxn modelId="{2DDB1ECA-D97C-034A-B917-419B41EF9FD8}" type="presOf" srcId="{B05D6A0B-F4BC-DD4C-91C2-68192188D336}" destId="{335EB73E-4D2D-D144-B29D-26FC96162068}" srcOrd="0" destOrd="0" presId="urn:microsoft.com/office/officeart/2005/8/layout/process4"/>
    <dgm:cxn modelId="{1ED467CB-F937-A14B-A159-5332E3384EA5}" type="presOf" srcId="{760ECC2C-0318-2148-A7E2-B04E8BA2A8A7}" destId="{941FC05C-9B18-4143-BE08-6EAF4B4BE98C}" srcOrd="1" destOrd="0" presId="urn:microsoft.com/office/officeart/2005/8/layout/process4"/>
    <dgm:cxn modelId="{F81273D2-1452-4B44-BB9C-3BCF17450006}" srcId="{A054ED0C-4B2A-F34C-B5AA-606DBE957774}" destId="{62EF7805-11AD-1C46-BF68-FC2AB57A38A9}" srcOrd="1" destOrd="0" parTransId="{52857DD3-C56B-7A42-9F45-BFDCB57B27FF}" sibTransId="{6E067CFD-0636-B345-954A-89D227AF2564}"/>
    <dgm:cxn modelId="{83D9F6D7-ABC0-0442-9DEA-507F2171EF43}" type="presOf" srcId="{E087E443-1C58-0F42-96AB-1A9A0289391E}" destId="{B725CE3D-7BC1-9E4D-9AE9-B6DCF6251541}" srcOrd="0" destOrd="0" presId="urn:microsoft.com/office/officeart/2005/8/layout/process4"/>
    <dgm:cxn modelId="{C6E407DC-666A-C248-A077-28428660FD8A}" srcId="{760ECC2C-0318-2148-A7E2-B04E8BA2A8A7}" destId="{42594A6F-93F7-C141-9F86-71F29ED64EF6}" srcOrd="1" destOrd="0" parTransId="{B234C2C7-79B2-E44F-BB39-E2F47BCB0C54}" sibTransId="{14D3F931-2C4A-DC4D-A540-A14D295A1CD6}"/>
    <dgm:cxn modelId="{682CCCF6-3BAF-DB43-881B-ADB125B3B225}" type="presOf" srcId="{42594A6F-93F7-C141-9F86-71F29ED64EF6}" destId="{276ED447-360F-D84D-97E2-9C4ADC246682}" srcOrd="0" destOrd="0" presId="urn:microsoft.com/office/officeart/2005/8/layout/process4"/>
    <dgm:cxn modelId="{A0C1CBF8-3C00-8042-91EB-7C11C312EFCF}" type="presOf" srcId="{A054ED0C-4B2A-F34C-B5AA-606DBE957774}" destId="{B3BFB3A1-2080-6347-B887-8F03645D9C5F}" srcOrd="1" destOrd="0" presId="urn:microsoft.com/office/officeart/2005/8/layout/process4"/>
    <dgm:cxn modelId="{7365CCF8-3631-284E-AAB3-B8FF163DDAE5}" type="presOf" srcId="{AEC6A355-8C89-FD4E-87A0-D532A255F804}" destId="{826001BF-4723-8441-BDD7-C1EADA76A74E}" srcOrd="0" destOrd="0" presId="urn:microsoft.com/office/officeart/2005/8/layout/process4"/>
    <dgm:cxn modelId="{B2EB64F9-6487-F844-B211-7359F2715AE9}" srcId="{58BB8313-EDDD-5345-9261-12103B792F31}" destId="{E087E443-1C58-0F42-96AB-1A9A0289391E}" srcOrd="4" destOrd="0" parTransId="{F2066160-29F4-4C42-8B41-1F40FF12D053}" sibTransId="{2476DF3F-7EBC-D54C-82B6-E5AEE98A92B3}"/>
    <dgm:cxn modelId="{C98538FE-DBC8-EF4A-8806-B42649D5111B}" type="presOf" srcId="{60D233AD-5F24-8542-8562-CA6665712876}" destId="{106A649D-7361-C14D-9C0D-D0C43A8C93F3}" srcOrd="0" destOrd="0" presId="urn:microsoft.com/office/officeart/2005/8/layout/process4"/>
    <dgm:cxn modelId="{48ACDC7B-BDA1-B349-89BC-474C1D9A4F3C}" type="presParOf" srcId="{6F5CD36A-17C8-6049-AC6D-A264105C48F7}" destId="{19455955-FEA4-8E49-AA88-8969AE623D58}" srcOrd="0" destOrd="0" presId="urn:microsoft.com/office/officeart/2005/8/layout/process4"/>
    <dgm:cxn modelId="{02F8440C-B067-C048-83F1-8053709C50BE}" type="presParOf" srcId="{19455955-FEA4-8E49-AA88-8969AE623D58}" destId="{B725CE3D-7BC1-9E4D-9AE9-B6DCF6251541}" srcOrd="0" destOrd="0" presId="urn:microsoft.com/office/officeart/2005/8/layout/process4"/>
    <dgm:cxn modelId="{BA07AB0F-7737-4749-AC37-94B93BAB73D4}" type="presParOf" srcId="{6F5CD36A-17C8-6049-AC6D-A264105C48F7}" destId="{C388E6BC-EE6C-E842-88B9-42536B9F705D}" srcOrd="1" destOrd="0" presId="urn:microsoft.com/office/officeart/2005/8/layout/process4"/>
    <dgm:cxn modelId="{F4DB0CC7-5A1C-FC4E-884B-059E0CAC9FF8}" type="presParOf" srcId="{6F5CD36A-17C8-6049-AC6D-A264105C48F7}" destId="{A142F55A-F83A-5541-A8F3-1341EC7761B3}" srcOrd="2" destOrd="0" presId="urn:microsoft.com/office/officeart/2005/8/layout/process4"/>
    <dgm:cxn modelId="{9EAB860C-50D5-FB4D-A6EE-4B00A9A0C1D4}" type="presParOf" srcId="{A142F55A-F83A-5541-A8F3-1341EC7761B3}" destId="{4A764E08-0337-AD41-8F4B-751E82CB7176}" srcOrd="0" destOrd="0" presId="urn:microsoft.com/office/officeart/2005/8/layout/process4"/>
    <dgm:cxn modelId="{1BC4DBEB-B556-4447-AD6E-47EE711F1F6D}" type="presParOf" srcId="{A142F55A-F83A-5541-A8F3-1341EC7761B3}" destId="{941FC05C-9B18-4143-BE08-6EAF4B4BE98C}" srcOrd="1" destOrd="0" presId="urn:microsoft.com/office/officeart/2005/8/layout/process4"/>
    <dgm:cxn modelId="{48157F77-7880-3245-ADCD-979C1AFDF0D6}" type="presParOf" srcId="{A142F55A-F83A-5541-A8F3-1341EC7761B3}" destId="{85CA77F8-ADF2-EF43-8CDC-0F2CE9B876C3}" srcOrd="2" destOrd="0" presId="urn:microsoft.com/office/officeart/2005/8/layout/process4"/>
    <dgm:cxn modelId="{90536999-97C6-AF40-A92D-52AC5F016A22}" type="presParOf" srcId="{85CA77F8-ADF2-EF43-8CDC-0F2CE9B876C3}" destId="{C842EE90-CD56-4442-9F85-7A380F482A2C}" srcOrd="0" destOrd="0" presId="urn:microsoft.com/office/officeart/2005/8/layout/process4"/>
    <dgm:cxn modelId="{5AC2B058-25BD-DD4F-ACFC-4A0812CF5EA0}" type="presParOf" srcId="{85CA77F8-ADF2-EF43-8CDC-0F2CE9B876C3}" destId="{276ED447-360F-D84D-97E2-9C4ADC246682}" srcOrd="1" destOrd="0" presId="urn:microsoft.com/office/officeart/2005/8/layout/process4"/>
    <dgm:cxn modelId="{A51C6D58-DA3C-0348-A74A-DA623D8EA6FB}" type="presParOf" srcId="{6F5CD36A-17C8-6049-AC6D-A264105C48F7}" destId="{63DD1536-7E65-0147-8407-88D2D546401F}" srcOrd="3" destOrd="0" presId="urn:microsoft.com/office/officeart/2005/8/layout/process4"/>
    <dgm:cxn modelId="{2D2EFB44-7F1F-7042-8354-5CB9DABCCDFE}" type="presParOf" srcId="{6F5CD36A-17C8-6049-AC6D-A264105C48F7}" destId="{A65DB159-7ED0-5D4B-8B1A-2F411BA84BB6}" srcOrd="4" destOrd="0" presId="urn:microsoft.com/office/officeart/2005/8/layout/process4"/>
    <dgm:cxn modelId="{B19CF5CC-C357-2741-845C-66029FBEC8EA}" type="presParOf" srcId="{A65DB159-7ED0-5D4B-8B1A-2F411BA84BB6}" destId="{BE28A952-18FA-1444-AD47-257459B49AE9}" srcOrd="0" destOrd="0" presId="urn:microsoft.com/office/officeart/2005/8/layout/process4"/>
    <dgm:cxn modelId="{FECED372-CF5A-ED4C-B0B0-B47C97528291}" type="presParOf" srcId="{A65DB159-7ED0-5D4B-8B1A-2F411BA84BB6}" destId="{B3BFB3A1-2080-6347-B887-8F03645D9C5F}" srcOrd="1" destOrd="0" presId="urn:microsoft.com/office/officeart/2005/8/layout/process4"/>
    <dgm:cxn modelId="{0D31FCA8-CF62-6F43-8D61-0EC5C2772137}" type="presParOf" srcId="{A65DB159-7ED0-5D4B-8B1A-2F411BA84BB6}" destId="{14FFE154-5454-794A-983E-3C9DB49CECFB}" srcOrd="2" destOrd="0" presId="urn:microsoft.com/office/officeart/2005/8/layout/process4"/>
    <dgm:cxn modelId="{5FE1FCA4-038D-2B4E-9D4F-92AD3C28844A}" type="presParOf" srcId="{14FFE154-5454-794A-983E-3C9DB49CECFB}" destId="{106A649D-7361-C14D-9C0D-D0C43A8C93F3}" srcOrd="0" destOrd="0" presId="urn:microsoft.com/office/officeart/2005/8/layout/process4"/>
    <dgm:cxn modelId="{8AB7DD4C-155B-D041-9B81-346D50E98C50}" type="presParOf" srcId="{14FFE154-5454-794A-983E-3C9DB49CECFB}" destId="{84BE25A0-F0B7-8848-B570-6BEABA613B7C}" srcOrd="1" destOrd="0" presId="urn:microsoft.com/office/officeart/2005/8/layout/process4"/>
    <dgm:cxn modelId="{DB67226A-665B-834F-BD04-3F65FB386D4C}" type="presParOf" srcId="{14FFE154-5454-794A-983E-3C9DB49CECFB}" destId="{826001BF-4723-8441-BDD7-C1EADA76A74E}" srcOrd="2" destOrd="0" presId="urn:microsoft.com/office/officeart/2005/8/layout/process4"/>
    <dgm:cxn modelId="{D947B634-B598-1140-B2C7-FD78E2CCBA3F}" type="presParOf" srcId="{6F5CD36A-17C8-6049-AC6D-A264105C48F7}" destId="{9EE849B4-C5F0-704C-BE55-A08D3F3C35F3}" srcOrd="5" destOrd="0" presId="urn:microsoft.com/office/officeart/2005/8/layout/process4"/>
    <dgm:cxn modelId="{FAEF3BBA-79B3-6644-9005-5BE737CCE42E}" type="presParOf" srcId="{6F5CD36A-17C8-6049-AC6D-A264105C48F7}" destId="{44188BC4-9E22-7847-9603-A5686435E94B}" srcOrd="6" destOrd="0" presId="urn:microsoft.com/office/officeart/2005/8/layout/process4"/>
    <dgm:cxn modelId="{7DEA5937-DF11-DC40-A1B4-0464EA060F5E}" type="presParOf" srcId="{44188BC4-9E22-7847-9603-A5686435E94B}" destId="{20D566FA-8D86-324C-8DF3-8C2F48F60FAC}" srcOrd="0" destOrd="0" presId="urn:microsoft.com/office/officeart/2005/8/layout/process4"/>
    <dgm:cxn modelId="{3D09CC74-7CC8-E544-B19B-E28D511440DE}" type="presParOf" srcId="{44188BC4-9E22-7847-9603-A5686435E94B}" destId="{1097C236-D9D8-C847-9340-1452499447F3}" srcOrd="1" destOrd="0" presId="urn:microsoft.com/office/officeart/2005/8/layout/process4"/>
    <dgm:cxn modelId="{C11417B6-E56F-2E4F-8206-835F9B62343E}" type="presParOf" srcId="{44188BC4-9E22-7847-9603-A5686435E94B}" destId="{FE07B258-9248-DC47-8342-92C9EC032680}" srcOrd="2" destOrd="0" presId="urn:microsoft.com/office/officeart/2005/8/layout/process4"/>
    <dgm:cxn modelId="{0BEBE67F-CFB8-6F43-B610-55C077211F7B}" type="presParOf" srcId="{FE07B258-9248-DC47-8342-92C9EC032680}" destId="{0BEA9F96-B56C-9B4E-AEF0-A2DCC248B9E9}" srcOrd="0" destOrd="0" presId="urn:microsoft.com/office/officeart/2005/8/layout/process4"/>
    <dgm:cxn modelId="{754E7E6B-BBCB-5342-B7D3-E58955F40989}" type="presParOf" srcId="{FE07B258-9248-DC47-8342-92C9EC032680}" destId="{F2B19852-329D-1E49-9668-42A2660F2DDA}" srcOrd="1" destOrd="0" presId="urn:microsoft.com/office/officeart/2005/8/layout/process4"/>
    <dgm:cxn modelId="{7EF11C9B-C5B7-5D4E-B659-6821B5F96DB8}" type="presParOf" srcId="{6F5CD36A-17C8-6049-AC6D-A264105C48F7}" destId="{DB511959-B619-A641-817F-6C94F32BFCE0}" srcOrd="7" destOrd="0" presId="urn:microsoft.com/office/officeart/2005/8/layout/process4"/>
    <dgm:cxn modelId="{6CF7E47B-65DA-5449-BCC6-4A5ADC5577C5}" type="presParOf" srcId="{6F5CD36A-17C8-6049-AC6D-A264105C48F7}" destId="{B31167CD-ACD4-044A-A262-C6FB245EBD70}" srcOrd="8" destOrd="0" presId="urn:microsoft.com/office/officeart/2005/8/layout/process4"/>
    <dgm:cxn modelId="{4C4DB19E-B3EE-C841-A265-1E69D87175BC}" type="presParOf" srcId="{B31167CD-ACD4-044A-A262-C6FB245EBD70}" destId="{335EB73E-4D2D-D144-B29D-26FC96162068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8784C9-93A6-7940-AADB-C1B1057B189C}" type="doc">
      <dgm:prSet loTypeId="urn:microsoft.com/office/officeart/2005/8/layout/balance1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E435B4C1-455E-BC40-8EC9-48A92768BDCE}">
      <dgm:prSet/>
      <dgm:spPr/>
      <dgm:t>
        <a:bodyPr/>
        <a:lstStyle/>
        <a:p>
          <a:r>
            <a:rPr lang="en-US" dirty="0"/>
            <a:t>False Positive </a:t>
          </a:r>
        </a:p>
      </dgm:t>
    </dgm:pt>
    <dgm:pt modelId="{93A37C29-FFC1-1A40-97C5-58F863B2C109}" type="parTrans" cxnId="{C1467232-48D0-4E41-93CE-DC23A1497A04}">
      <dgm:prSet/>
      <dgm:spPr/>
      <dgm:t>
        <a:bodyPr/>
        <a:lstStyle/>
        <a:p>
          <a:endParaRPr lang="en-US"/>
        </a:p>
      </dgm:t>
    </dgm:pt>
    <dgm:pt modelId="{78B39414-5D60-8743-8D5E-59B0CB1EFF68}" type="sibTrans" cxnId="{C1467232-48D0-4E41-93CE-DC23A1497A04}">
      <dgm:prSet/>
      <dgm:spPr/>
      <dgm:t>
        <a:bodyPr/>
        <a:lstStyle/>
        <a:p>
          <a:endParaRPr lang="en-US"/>
        </a:p>
      </dgm:t>
    </dgm:pt>
    <dgm:pt modelId="{ECBC6C7E-CB8C-9E49-844E-D5F8312512DF}">
      <dgm:prSet/>
      <dgm:spPr/>
      <dgm:t>
        <a:bodyPr/>
        <a:lstStyle/>
        <a:p>
          <a:r>
            <a:rPr lang="en-US" dirty="0"/>
            <a:t>False Negative</a:t>
          </a:r>
        </a:p>
      </dgm:t>
    </dgm:pt>
    <dgm:pt modelId="{64F1DBFB-4585-1245-BECB-E376105D67D0}" type="parTrans" cxnId="{6BA81AEC-EE63-2D44-8BEC-10B98FA5B808}">
      <dgm:prSet/>
      <dgm:spPr/>
      <dgm:t>
        <a:bodyPr/>
        <a:lstStyle/>
        <a:p>
          <a:endParaRPr lang="en-US"/>
        </a:p>
      </dgm:t>
    </dgm:pt>
    <dgm:pt modelId="{BCA2BD0B-A948-4340-80DC-3CECBC71715F}" type="sibTrans" cxnId="{6BA81AEC-EE63-2D44-8BEC-10B98FA5B808}">
      <dgm:prSet/>
      <dgm:spPr/>
      <dgm:t>
        <a:bodyPr/>
        <a:lstStyle/>
        <a:p>
          <a:endParaRPr lang="en-US"/>
        </a:p>
      </dgm:t>
    </dgm:pt>
    <dgm:pt modelId="{B85AA5C1-AB17-2C48-9BAE-A24B37F02128}">
      <dgm:prSet/>
      <dgm:spPr/>
      <dgm:t>
        <a:bodyPr/>
        <a:lstStyle/>
        <a:p>
          <a:r>
            <a:rPr lang="en-US" dirty="0"/>
            <a:t>Increased risk of infection</a:t>
          </a:r>
        </a:p>
      </dgm:t>
    </dgm:pt>
    <dgm:pt modelId="{91AC7CD8-8FE5-B541-92D9-E68D9BA069E5}" type="parTrans" cxnId="{FBF0D61D-2F82-7A40-BF34-7491FA9FE6A9}">
      <dgm:prSet/>
      <dgm:spPr/>
      <dgm:t>
        <a:bodyPr/>
        <a:lstStyle/>
        <a:p>
          <a:endParaRPr lang="en-US"/>
        </a:p>
      </dgm:t>
    </dgm:pt>
    <dgm:pt modelId="{6DE4F79A-154A-FE41-A1A9-F7315AA0C877}" type="sibTrans" cxnId="{FBF0D61D-2F82-7A40-BF34-7491FA9FE6A9}">
      <dgm:prSet/>
      <dgm:spPr/>
      <dgm:t>
        <a:bodyPr/>
        <a:lstStyle/>
        <a:p>
          <a:endParaRPr lang="en-US"/>
        </a:p>
      </dgm:t>
    </dgm:pt>
    <dgm:pt modelId="{BEF916DF-44D9-2B4A-9B7D-AFEA8DABFD88}">
      <dgm:prSet/>
      <dgm:spPr/>
      <dgm:t>
        <a:bodyPr/>
        <a:lstStyle/>
        <a:p>
          <a:r>
            <a:rPr lang="en-US" dirty="0"/>
            <a:t>Economic cost </a:t>
          </a:r>
        </a:p>
      </dgm:t>
    </dgm:pt>
    <dgm:pt modelId="{C161C485-B80F-334C-B722-9507C712973D}" type="parTrans" cxnId="{C1491722-AF73-A34D-8567-B1EE602BF05D}">
      <dgm:prSet/>
      <dgm:spPr/>
      <dgm:t>
        <a:bodyPr/>
        <a:lstStyle/>
        <a:p>
          <a:endParaRPr lang="en-US"/>
        </a:p>
      </dgm:t>
    </dgm:pt>
    <dgm:pt modelId="{CEEC8547-C822-5C48-9586-0A79C51CA21B}" type="sibTrans" cxnId="{C1491722-AF73-A34D-8567-B1EE602BF05D}">
      <dgm:prSet/>
      <dgm:spPr/>
      <dgm:t>
        <a:bodyPr/>
        <a:lstStyle/>
        <a:p>
          <a:endParaRPr lang="en-US"/>
        </a:p>
      </dgm:t>
    </dgm:pt>
    <dgm:pt modelId="{445F07C7-34F7-0545-B112-CE234B94A9E4}">
      <dgm:prSet/>
      <dgm:spPr/>
      <dgm:t>
        <a:bodyPr/>
        <a:lstStyle/>
        <a:p>
          <a:r>
            <a:rPr lang="en-US" dirty="0"/>
            <a:t>Human cost</a:t>
          </a:r>
        </a:p>
      </dgm:t>
    </dgm:pt>
    <dgm:pt modelId="{926ADC74-A001-7D43-B6EB-807903D4419C}" type="parTrans" cxnId="{EBB555C2-C186-1341-8C00-85FE98AFFA89}">
      <dgm:prSet/>
      <dgm:spPr/>
      <dgm:t>
        <a:bodyPr/>
        <a:lstStyle/>
        <a:p>
          <a:endParaRPr lang="en-US"/>
        </a:p>
      </dgm:t>
    </dgm:pt>
    <dgm:pt modelId="{784DD362-21F7-BD41-86F1-FBC1EC20584C}" type="sibTrans" cxnId="{EBB555C2-C186-1341-8C00-85FE98AFFA89}">
      <dgm:prSet/>
      <dgm:spPr/>
      <dgm:t>
        <a:bodyPr/>
        <a:lstStyle/>
        <a:p>
          <a:endParaRPr lang="en-US"/>
        </a:p>
      </dgm:t>
    </dgm:pt>
    <dgm:pt modelId="{70BC45C4-C83C-9A41-8492-CDAB93D984BF}">
      <dgm:prSet/>
      <dgm:spPr/>
      <dgm:t>
        <a:bodyPr/>
        <a:lstStyle/>
        <a:p>
          <a:endParaRPr lang="en-US" dirty="0"/>
        </a:p>
      </dgm:t>
    </dgm:pt>
    <dgm:pt modelId="{F05AB9B5-D655-2947-9302-2313F4CFC908}" type="parTrans" cxnId="{2AD917A8-359E-A94F-905D-72BFCA71A89B}">
      <dgm:prSet/>
      <dgm:spPr/>
      <dgm:t>
        <a:bodyPr/>
        <a:lstStyle/>
        <a:p>
          <a:endParaRPr lang="en-US"/>
        </a:p>
      </dgm:t>
    </dgm:pt>
    <dgm:pt modelId="{AE2967BB-A1A8-614F-B3FE-099D8F15E660}" type="sibTrans" cxnId="{2AD917A8-359E-A94F-905D-72BFCA71A89B}">
      <dgm:prSet/>
      <dgm:spPr/>
      <dgm:t>
        <a:bodyPr/>
        <a:lstStyle/>
        <a:p>
          <a:endParaRPr lang="en-US"/>
        </a:p>
      </dgm:t>
    </dgm:pt>
    <dgm:pt modelId="{80B22FF0-D9F0-A34E-B396-B9E3E9C67468}">
      <dgm:prSet/>
      <dgm:spPr/>
      <dgm:t>
        <a:bodyPr/>
        <a:lstStyle/>
        <a:p>
          <a:r>
            <a:rPr lang="en-US" dirty="0"/>
            <a:t>Unnecessary spraying</a:t>
          </a:r>
        </a:p>
      </dgm:t>
    </dgm:pt>
    <dgm:pt modelId="{ECBCEDE6-C64C-074E-8E46-76E7606D1D99}" type="parTrans" cxnId="{7C9EB80F-5C5A-0A48-A993-8CE4A6A23025}">
      <dgm:prSet/>
      <dgm:spPr/>
      <dgm:t>
        <a:bodyPr/>
        <a:lstStyle/>
        <a:p>
          <a:endParaRPr lang="en-US"/>
        </a:p>
      </dgm:t>
    </dgm:pt>
    <dgm:pt modelId="{9D236779-BD94-364D-8FCD-4D3167D4884B}" type="sibTrans" cxnId="{7C9EB80F-5C5A-0A48-A993-8CE4A6A23025}">
      <dgm:prSet/>
      <dgm:spPr/>
      <dgm:t>
        <a:bodyPr/>
        <a:lstStyle/>
        <a:p>
          <a:endParaRPr lang="en-US"/>
        </a:p>
      </dgm:t>
    </dgm:pt>
    <dgm:pt modelId="{59BAC7FA-8D4A-A047-8B9F-06A7C5FEDB3E}">
      <dgm:prSet/>
      <dgm:spPr/>
      <dgm:t>
        <a:bodyPr/>
        <a:lstStyle/>
        <a:p>
          <a:r>
            <a:rPr lang="en-US" dirty="0"/>
            <a:t>Loss of tourism</a:t>
          </a:r>
        </a:p>
      </dgm:t>
    </dgm:pt>
    <dgm:pt modelId="{440088C3-8BAE-8B42-BCD0-6F36D7265210}" type="parTrans" cxnId="{67752507-6B32-1B40-B4D7-575CC7AC0EA0}">
      <dgm:prSet/>
      <dgm:spPr/>
      <dgm:t>
        <a:bodyPr/>
        <a:lstStyle/>
        <a:p>
          <a:endParaRPr lang="en-US"/>
        </a:p>
      </dgm:t>
    </dgm:pt>
    <dgm:pt modelId="{1093B9A1-EA3E-E740-941B-502C7187F44A}" type="sibTrans" cxnId="{67752507-6B32-1B40-B4D7-575CC7AC0EA0}">
      <dgm:prSet/>
      <dgm:spPr/>
      <dgm:t>
        <a:bodyPr/>
        <a:lstStyle/>
        <a:p>
          <a:endParaRPr lang="en-US"/>
        </a:p>
      </dgm:t>
    </dgm:pt>
    <dgm:pt modelId="{FCC9978E-F418-064F-88B1-B10D914652BF}">
      <dgm:prSet/>
      <dgm:spPr/>
      <dgm:t>
        <a:bodyPr/>
        <a:lstStyle/>
        <a:p>
          <a:r>
            <a:rPr lang="en-US" dirty="0"/>
            <a:t>Economic cost </a:t>
          </a:r>
        </a:p>
      </dgm:t>
    </dgm:pt>
    <dgm:pt modelId="{D3CE7617-E087-154C-8483-6FACF95726A5}" type="parTrans" cxnId="{B6C1DE98-6E3F-7449-8285-7BFC3F23E79D}">
      <dgm:prSet/>
      <dgm:spPr/>
      <dgm:t>
        <a:bodyPr/>
        <a:lstStyle/>
        <a:p>
          <a:endParaRPr lang="en-US"/>
        </a:p>
      </dgm:t>
    </dgm:pt>
    <dgm:pt modelId="{CAC332BA-8714-9F40-93D5-213A5BBE4B67}" type="sibTrans" cxnId="{B6C1DE98-6E3F-7449-8285-7BFC3F23E79D}">
      <dgm:prSet/>
      <dgm:spPr/>
      <dgm:t>
        <a:bodyPr/>
        <a:lstStyle/>
        <a:p>
          <a:endParaRPr lang="en-US"/>
        </a:p>
      </dgm:t>
    </dgm:pt>
    <dgm:pt modelId="{D37A9335-BC15-4340-A40B-DAB92B3FA518}" type="pres">
      <dgm:prSet presAssocID="{A38784C9-93A6-7940-AADB-C1B1057B189C}" presName="outerComposite" presStyleCnt="0">
        <dgm:presLayoutVars>
          <dgm:chMax val="2"/>
          <dgm:animLvl val="lvl"/>
          <dgm:resizeHandles val="exact"/>
        </dgm:presLayoutVars>
      </dgm:prSet>
      <dgm:spPr/>
    </dgm:pt>
    <dgm:pt modelId="{E7CDE942-89F0-7D4A-86EF-E4ACDC2967BD}" type="pres">
      <dgm:prSet presAssocID="{A38784C9-93A6-7940-AADB-C1B1057B189C}" presName="dummyMaxCanvas" presStyleCnt="0"/>
      <dgm:spPr/>
    </dgm:pt>
    <dgm:pt modelId="{DB754578-5B5A-B140-91BB-3D59A80383F1}" type="pres">
      <dgm:prSet presAssocID="{A38784C9-93A6-7940-AADB-C1B1057B189C}" presName="parentComposite" presStyleCnt="0"/>
      <dgm:spPr/>
    </dgm:pt>
    <dgm:pt modelId="{44446004-EF1C-974B-8F38-89DD2922FD47}" type="pres">
      <dgm:prSet presAssocID="{A38784C9-93A6-7940-AADB-C1B1057B189C}" presName="parent1" presStyleLbl="alignAccFollowNode1" presStyleIdx="0" presStyleCnt="4">
        <dgm:presLayoutVars>
          <dgm:chMax val="4"/>
        </dgm:presLayoutVars>
      </dgm:prSet>
      <dgm:spPr/>
    </dgm:pt>
    <dgm:pt modelId="{EB1AC017-B37E-8F4A-BDF2-68099278A3C2}" type="pres">
      <dgm:prSet presAssocID="{A38784C9-93A6-7940-AADB-C1B1057B189C}" presName="parent2" presStyleLbl="alignAccFollowNode1" presStyleIdx="1" presStyleCnt="4">
        <dgm:presLayoutVars>
          <dgm:chMax val="4"/>
        </dgm:presLayoutVars>
      </dgm:prSet>
      <dgm:spPr/>
    </dgm:pt>
    <dgm:pt modelId="{0642B4EF-9F49-C748-8630-7233DAE63971}" type="pres">
      <dgm:prSet presAssocID="{A38784C9-93A6-7940-AADB-C1B1057B189C}" presName="childrenComposite" presStyleCnt="0"/>
      <dgm:spPr/>
    </dgm:pt>
    <dgm:pt modelId="{BB06C23D-B136-E84D-888F-C2BA4107D731}" type="pres">
      <dgm:prSet presAssocID="{A38784C9-93A6-7940-AADB-C1B1057B189C}" presName="dummyMaxCanvas_ChildArea" presStyleCnt="0"/>
      <dgm:spPr/>
    </dgm:pt>
    <dgm:pt modelId="{27B62453-6365-2847-9E86-68D06585C938}" type="pres">
      <dgm:prSet presAssocID="{A38784C9-93A6-7940-AADB-C1B1057B189C}" presName="fulcrum" presStyleLbl="alignAccFollowNode1" presStyleIdx="2" presStyleCnt="4"/>
      <dgm:spPr/>
    </dgm:pt>
    <dgm:pt modelId="{D7FCE804-E94E-D147-A738-C68AA42E00B9}" type="pres">
      <dgm:prSet presAssocID="{A38784C9-93A6-7940-AADB-C1B1057B189C}" presName="balance_33" presStyleLbl="alignAccFollowNode1" presStyleIdx="3" presStyleCnt="4">
        <dgm:presLayoutVars>
          <dgm:bulletEnabled val="1"/>
        </dgm:presLayoutVars>
      </dgm:prSet>
      <dgm:spPr/>
    </dgm:pt>
    <dgm:pt modelId="{E9F1B7E9-86EB-DB4A-926C-558EB4A8069B}" type="pres">
      <dgm:prSet presAssocID="{A38784C9-93A6-7940-AADB-C1B1057B189C}" presName="right_33_1" presStyleLbl="node1" presStyleIdx="0" presStyleCnt="6">
        <dgm:presLayoutVars>
          <dgm:bulletEnabled val="1"/>
        </dgm:presLayoutVars>
      </dgm:prSet>
      <dgm:spPr/>
    </dgm:pt>
    <dgm:pt modelId="{B8E0A63B-FD25-1547-A2C6-2C906848F366}" type="pres">
      <dgm:prSet presAssocID="{A38784C9-93A6-7940-AADB-C1B1057B189C}" presName="right_33_2" presStyleLbl="node1" presStyleIdx="1" presStyleCnt="6">
        <dgm:presLayoutVars>
          <dgm:bulletEnabled val="1"/>
        </dgm:presLayoutVars>
      </dgm:prSet>
      <dgm:spPr/>
    </dgm:pt>
    <dgm:pt modelId="{1A315400-299F-7D43-BC10-8B464574C100}" type="pres">
      <dgm:prSet presAssocID="{A38784C9-93A6-7940-AADB-C1B1057B189C}" presName="right_33_3" presStyleLbl="node1" presStyleIdx="2" presStyleCnt="6">
        <dgm:presLayoutVars>
          <dgm:bulletEnabled val="1"/>
        </dgm:presLayoutVars>
      </dgm:prSet>
      <dgm:spPr/>
    </dgm:pt>
    <dgm:pt modelId="{08199702-7E19-FD44-9E04-2784875C03A5}" type="pres">
      <dgm:prSet presAssocID="{A38784C9-93A6-7940-AADB-C1B1057B189C}" presName="left_33_1" presStyleLbl="node1" presStyleIdx="3" presStyleCnt="6">
        <dgm:presLayoutVars>
          <dgm:bulletEnabled val="1"/>
        </dgm:presLayoutVars>
      </dgm:prSet>
      <dgm:spPr/>
    </dgm:pt>
    <dgm:pt modelId="{3CB3A44F-3C0E-9044-AA64-6411A101349D}" type="pres">
      <dgm:prSet presAssocID="{A38784C9-93A6-7940-AADB-C1B1057B189C}" presName="left_33_2" presStyleLbl="node1" presStyleIdx="4" presStyleCnt="6">
        <dgm:presLayoutVars>
          <dgm:bulletEnabled val="1"/>
        </dgm:presLayoutVars>
      </dgm:prSet>
      <dgm:spPr/>
    </dgm:pt>
    <dgm:pt modelId="{DE1D1D14-4963-5D4D-AAF6-F37B8180C8C9}" type="pres">
      <dgm:prSet presAssocID="{A38784C9-93A6-7940-AADB-C1B1057B189C}" presName="left_33_3" presStyleLbl="node1" presStyleIdx="5" presStyleCnt="6">
        <dgm:presLayoutVars>
          <dgm:bulletEnabled val="1"/>
        </dgm:presLayoutVars>
      </dgm:prSet>
      <dgm:spPr/>
    </dgm:pt>
  </dgm:ptLst>
  <dgm:cxnLst>
    <dgm:cxn modelId="{BE522502-5A55-2B4F-96BC-ABB0512D93EE}" type="presOf" srcId="{ECBC6C7E-CB8C-9E49-844E-D5F8312512DF}" destId="{EB1AC017-B37E-8F4A-BDF2-68099278A3C2}" srcOrd="0" destOrd="0" presId="urn:microsoft.com/office/officeart/2005/8/layout/balance1"/>
    <dgm:cxn modelId="{67752507-6B32-1B40-B4D7-575CC7AC0EA0}" srcId="{E435B4C1-455E-BC40-8EC9-48A92768BDCE}" destId="{59BAC7FA-8D4A-A047-8B9F-06A7C5FEDB3E}" srcOrd="1" destOrd="0" parTransId="{440088C3-8BAE-8B42-BCD0-6F36D7265210}" sibTransId="{1093B9A1-EA3E-E740-941B-502C7187F44A}"/>
    <dgm:cxn modelId="{8150B70B-7E94-324C-B637-7CC6D1C79ACE}" type="presOf" srcId="{FCC9978E-F418-064F-88B1-B10D914652BF}" destId="{DE1D1D14-4963-5D4D-AAF6-F37B8180C8C9}" srcOrd="0" destOrd="0" presId="urn:microsoft.com/office/officeart/2005/8/layout/balance1"/>
    <dgm:cxn modelId="{7C9EB80F-5C5A-0A48-A993-8CE4A6A23025}" srcId="{E435B4C1-455E-BC40-8EC9-48A92768BDCE}" destId="{80B22FF0-D9F0-A34E-B396-B9E3E9C67468}" srcOrd="0" destOrd="0" parTransId="{ECBCEDE6-C64C-074E-8E46-76E7606D1D99}" sibTransId="{9D236779-BD94-364D-8FCD-4D3167D4884B}"/>
    <dgm:cxn modelId="{FBF0D61D-2F82-7A40-BF34-7491FA9FE6A9}" srcId="{ECBC6C7E-CB8C-9E49-844E-D5F8312512DF}" destId="{B85AA5C1-AB17-2C48-9BAE-A24B37F02128}" srcOrd="0" destOrd="0" parTransId="{91AC7CD8-8FE5-B541-92D9-E68D9BA069E5}" sibTransId="{6DE4F79A-154A-FE41-A1A9-F7315AA0C877}"/>
    <dgm:cxn modelId="{C1491722-AF73-A34D-8567-B1EE602BF05D}" srcId="{ECBC6C7E-CB8C-9E49-844E-D5F8312512DF}" destId="{BEF916DF-44D9-2B4A-9B7D-AFEA8DABFD88}" srcOrd="1" destOrd="0" parTransId="{C161C485-B80F-334C-B722-9507C712973D}" sibTransId="{CEEC8547-C822-5C48-9586-0A79C51CA21B}"/>
    <dgm:cxn modelId="{5D09EE2A-5519-D540-9E0C-87105AAA7560}" type="presOf" srcId="{BEF916DF-44D9-2B4A-9B7D-AFEA8DABFD88}" destId="{B8E0A63B-FD25-1547-A2C6-2C906848F366}" srcOrd="0" destOrd="0" presId="urn:microsoft.com/office/officeart/2005/8/layout/balance1"/>
    <dgm:cxn modelId="{F4EBE531-E557-2B4E-BCF0-5D5DD2A7F467}" type="presOf" srcId="{E435B4C1-455E-BC40-8EC9-48A92768BDCE}" destId="{44446004-EF1C-974B-8F38-89DD2922FD47}" srcOrd="0" destOrd="0" presId="urn:microsoft.com/office/officeart/2005/8/layout/balance1"/>
    <dgm:cxn modelId="{C1467232-48D0-4E41-93CE-DC23A1497A04}" srcId="{A38784C9-93A6-7940-AADB-C1B1057B189C}" destId="{E435B4C1-455E-BC40-8EC9-48A92768BDCE}" srcOrd="0" destOrd="0" parTransId="{93A37C29-FFC1-1A40-97C5-58F863B2C109}" sibTransId="{78B39414-5D60-8743-8D5E-59B0CB1EFF68}"/>
    <dgm:cxn modelId="{F8492B34-E381-4C40-A0A5-BA1D5E4690ED}" type="presOf" srcId="{80B22FF0-D9F0-A34E-B396-B9E3E9C67468}" destId="{08199702-7E19-FD44-9E04-2784875C03A5}" srcOrd="0" destOrd="0" presId="urn:microsoft.com/office/officeart/2005/8/layout/balance1"/>
    <dgm:cxn modelId="{B6C1DE98-6E3F-7449-8285-7BFC3F23E79D}" srcId="{E435B4C1-455E-BC40-8EC9-48A92768BDCE}" destId="{FCC9978E-F418-064F-88B1-B10D914652BF}" srcOrd="2" destOrd="0" parTransId="{D3CE7617-E087-154C-8483-6FACF95726A5}" sibTransId="{CAC332BA-8714-9F40-93D5-213A5BBE4B67}"/>
    <dgm:cxn modelId="{2AD917A8-359E-A94F-905D-72BFCA71A89B}" srcId="{A38784C9-93A6-7940-AADB-C1B1057B189C}" destId="{70BC45C4-C83C-9A41-8492-CDAB93D984BF}" srcOrd="2" destOrd="0" parTransId="{F05AB9B5-D655-2947-9302-2313F4CFC908}" sibTransId="{AE2967BB-A1A8-614F-B3FE-099D8F15E660}"/>
    <dgm:cxn modelId="{12FD70B8-DB2D-644D-B4BC-8E36D67BE9D0}" type="presOf" srcId="{B85AA5C1-AB17-2C48-9BAE-A24B37F02128}" destId="{E9F1B7E9-86EB-DB4A-926C-558EB4A8069B}" srcOrd="0" destOrd="0" presId="urn:microsoft.com/office/officeart/2005/8/layout/balance1"/>
    <dgm:cxn modelId="{EBB555C2-C186-1341-8C00-85FE98AFFA89}" srcId="{ECBC6C7E-CB8C-9E49-844E-D5F8312512DF}" destId="{445F07C7-34F7-0545-B112-CE234B94A9E4}" srcOrd="2" destOrd="0" parTransId="{926ADC74-A001-7D43-B6EB-807903D4419C}" sibTransId="{784DD362-21F7-BD41-86F1-FBC1EC20584C}"/>
    <dgm:cxn modelId="{0D0E73C8-9E0E-054E-BAF8-122A7305F720}" type="presOf" srcId="{A38784C9-93A6-7940-AADB-C1B1057B189C}" destId="{D37A9335-BC15-4340-A40B-DAB92B3FA518}" srcOrd="0" destOrd="0" presId="urn:microsoft.com/office/officeart/2005/8/layout/balance1"/>
    <dgm:cxn modelId="{F69EF4D4-258E-5A4C-B620-C33CE5EF1880}" type="presOf" srcId="{59BAC7FA-8D4A-A047-8B9F-06A7C5FEDB3E}" destId="{3CB3A44F-3C0E-9044-AA64-6411A101349D}" srcOrd="0" destOrd="0" presId="urn:microsoft.com/office/officeart/2005/8/layout/balance1"/>
    <dgm:cxn modelId="{7C1389E2-58AD-6C40-A869-919A5CD9B8C5}" type="presOf" srcId="{445F07C7-34F7-0545-B112-CE234B94A9E4}" destId="{1A315400-299F-7D43-BC10-8B464574C100}" srcOrd="0" destOrd="0" presId="urn:microsoft.com/office/officeart/2005/8/layout/balance1"/>
    <dgm:cxn modelId="{6BA81AEC-EE63-2D44-8BEC-10B98FA5B808}" srcId="{A38784C9-93A6-7940-AADB-C1B1057B189C}" destId="{ECBC6C7E-CB8C-9E49-844E-D5F8312512DF}" srcOrd="1" destOrd="0" parTransId="{64F1DBFB-4585-1245-BECB-E376105D67D0}" sibTransId="{BCA2BD0B-A948-4340-80DC-3CECBC71715F}"/>
    <dgm:cxn modelId="{5860F7C4-5363-D348-B570-574817C79AAC}" type="presParOf" srcId="{D37A9335-BC15-4340-A40B-DAB92B3FA518}" destId="{E7CDE942-89F0-7D4A-86EF-E4ACDC2967BD}" srcOrd="0" destOrd="0" presId="urn:microsoft.com/office/officeart/2005/8/layout/balance1"/>
    <dgm:cxn modelId="{5DA2F594-FB10-774B-8D33-3BD016692699}" type="presParOf" srcId="{D37A9335-BC15-4340-A40B-DAB92B3FA518}" destId="{DB754578-5B5A-B140-91BB-3D59A80383F1}" srcOrd="1" destOrd="0" presId="urn:microsoft.com/office/officeart/2005/8/layout/balance1"/>
    <dgm:cxn modelId="{9B14A814-29D3-D545-ACB0-380D7F0DDFB8}" type="presParOf" srcId="{DB754578-5B5A-B140-91BB-3D59A80383F1}" destId="{44446004-EF1C-974B-8F38-89DD2922FD47}" srcOrd="0" destOrd="0" presId="urn:microsoft.com/office/officeart/2005/8/layout/balance1"/>
    <dgm:cxn modelId="{4FB00CB8-8D97-9049-A0C0-8AD71E3FDE9D}" type="presParOf" srcId="{DB754578-5B5A-B140-91BB-3D59A80383F1}" destId="{EB1AC017-B37E-8F4A-BDF2-68099278A3C2}" srcOrd="1" destOrd="0" presId="urn:microsoft.com/office/officeart/2005/8/layout/balance1"/>
    <dgm:cxn modelId="{261EEA4E-2390-594C-8985-6DDBA782D40B}" type="presParOf" srcId="{D37A9335-BC15-4340-A40B-DAB92B3FA518}" destId="{0642B4EF-9F49-C748-8630-7233DAE63971}" srcOrd="2" destOrd="0" presId="urn:microsoft.com/office/officeart/2005/8/layout/balance1"/>
    <dgm:cxn modelId="{6F962071-1B67-704D-B061-43E1644B060E}" type="presParOf" srcId="{0642B4EF-9F49-C748-8630-7233DAE63971}" destId="{BB06C23D-B136-E84D-888F-C2BA4107D731}" srcOrd="0" destOrd="0" presId="urn:microsoft.com/office/officeart/2005/8/layout/balance1"/>
    <dgm:cxn modelId="{FE2693A7-45F2-6D41-8BD6-03208EC264C5}" type="presParOf" srcId="{0642B4EF-9F49-C748-8630-7233DAE63971}" destId="{27B62453-6365-2847-9E86-68D06585C938}" srcOrd="1" destOrd="0" presId="urn:microsoft.com/office/officeart/2005/8/layout/balance1"/>
    <dgm:cxn modelId="{CBD49025-60BB-DF4A-AB57-8605F400E84C}" type="presParOf" srcId="{0642B4EF-9F49-C748-8630-7233DAE63971}" destId="{D7FCE804-E94E-D147-A738-C68AA42E00B9}" srcOrd="2" destOrd="0" presId="urn:microsoft.com/office/officeart/2005/8/layout/balance1"/>
    <dgm:cxn modelId="{ACA30198-D7EF-5D49-9324-372A1C4FEFA7}" type="presParOf" srcId="{0642B4EF-9F49-C748-8630-7233DAE63971}" destId="{E9F1B7E9-86EB-DB4A-926C-558EB4A8069B}" srcOrd="3" destOrd="0" presId="urn:microsoft.com/office/officeart/2005/8/layout/balance1"/>
    <dgm:cxn modelId="{E5D0378F-B827-5F46-9401-95C78513D8D1}" type="presParOf" srcId="{0642B4EF-9F49-C748-8630-7233DAE63971}" destId="{B8E0A63B-FD25-1547-A2C6-2C906848F366}" srcOrd="4" destOrd="0" presId="urn:microsoft.com/office/officeart/2005/8/layout/balance1"/>
    <dgm:cxn modelId="{F18FBF97-5382-964D-8DBC-927311325EB8}" type="presParOf" srcId="{0642B4EF-9F49-C748-8630-7233DAE63971}" destId="{1A315400-299F-7D43-BC10-8B464574C100}" srcOrd="5" destOrd="0" presId="urn:microsoft.com/office/officeart/2005/8/layout/balance1"/>
    <dgm:cxn modelId="{8A7942BD-92C6-E442-B26B-87C12E1F2E48}" type="presParOf" srcId="{0642B4EF-9F49-C748-8630-7233DAE63971}" destId="{08199702-7E19-FD44-9E04-2784875C03A5}" srcOrd="6" destOrd="0" presId="urn:microsoft.com/office/officeart/2005/8/layout/balance1"/>
    <dgm:cxn modelId="{6568341C-5AE0-1048-97F8-102DFF1AD7BF}" type="presParOf" srcId="{0642B4EF-9F49-C748-8630-7233DAE63971}" destId="{3CB3A44F-3C0E-9044-AA64-6411A101349D}" srcOrd="7" destOrd="0" presId="urn:microsoft.com/office/officeart/2005/8/layout/balance1"/>
    <dgm:cxn modelId="{9AF6DFD5-4EB4-8449-91FB-794F0177C346}" type="presParOf" srcId="{0642B4EF-9F49-C748-8630-7233DAE63971}" destId="{DE1D1D14-4963-5D4D-AAF6-F37B8180C8C9}" srcOrd="8" destOrd="0" presId="urn:microsoft.com/office/officeart/2005/8/layout/balanc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8B36110-5376-C946-8C98-033A38D91BEC}" type="doc">
      <dgm:prSet loTypeId="urn:microsoft.com/office/officeart/2009/3/layout/RandomtoResultProcess" loCatId="" qsTypeId="urn:microsoft.com/office/officeart/2005/8/quickstyle/simple1" qsCatId="simple" csTypeId="urn:microsoft.com/office/officeart/2005/8/colors/accent3_4" csCatId="accent3" phldr="1"/>
      <dgm:spPr/>
      <dgm:t>
        <a:bodyPr/>
        <a:lstStyle/>
        <a:p>
          <a:endParaRPr lang="en-US"/>
        </a:p>
      </dgm:t>
    </dgm:pt>
    <dgm:pt modelId="{FE84C07D-A957-6444-98C0-5493BC50741C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CFAD7DD3-BE5D-F445-B0E8-B6B18B2F36C4}" type="parTrans" cxnId="{1C24E297-2067-D249-9FAE-AD1B9CDF2B79}">
      <dgm:prSet/>
      <dgm:spPr/>
      <dgm:t>
        <a:bodyPr/>
        <a:lstStyle/>
        <a:p>
          <a:endParaRPr lang="en-US"/>
        </a:p>
      </dgm:t>
    </dgm:pt>
    <dgm:pt modelId="{5E760A74-BA91-2F46-9BB5-C01E3BAA8E69}" type="sibTrans" cxnId="{1C24E297-2067-D249-9FAE-AD1B9CDF2B79}">
      <dgm:prSet/>
      <dgm:spPr/>
      <dgm:t>
        <a:bodyPr/>
        <a:lstStyle/>
        <a:p>
          <a:endParaRPr lang="en-US"/>
        </a:p>
      </dgm:t>
    </dgm:pt>
    <dgm:pt modelId="{6F2D73DA-9212-6241-BEAD-CC6AF3240D13}">
      <dgm:prSet phldrT="[Text]" custT="1"/>
      <dgm:spPr/>
      <dgm:t>
        <a:bodyPr/>
        <a:lstStyle/>
        <a:p>
          <a:r>
            <a:rPr lang="en-US" sz="2800" dirty="0"/>
            <a:t>Model</a:t>
          </a:r>
          <a:r>
            <a:rPr lang="en-US" sz="6500" dirty="0"/>
            <a:t> </a:t>
          </a:r>
        </a:p>
      </dgm:t>
    </dgm:pt>
    <dgm:pt modelId="{64A0F39E-BF8F-BD45-B4B2-5B83ADF36821}" type="parTrans" cxnId="{5216F8B0-139E-F940-B75A-82E65A6BB63E}">
      <dgm:prSet/>
      <dgm:spPr/>
      <dgm:t>
        <a:bodyPr/>
        <a:lstStyle/>
        <a:p>
          <a:endParaRPr lang="en-US"/>
        </a:p>
      </dgm:t>
    </dgm:pt>
    <dgm:pt modelId="{2D35DA23-8BF3-664C-BD6E-F1314BB81379}" type="sibTrans" cxnId="{5216F8B0-139E-F940-B75A-82E65A6BB63E}">
      <dgm:prSet/>
      <dgm:spPr/>
      <dgm:t>
        <a:bodyPr/>
        <a:lstStyle/>
        <a:p>
          <a:endParaRPr lang="en-US"/>
        </a:p>
      </dgm:t>
    </dgm:pt>
    <dgm:pt modelId="{CC0B0C31-DA47-9141-AB85-6EAB14C81196}">
      <dgm:prSet phldrT="[Text]"/>
      <dgm:spPr/>
      <dgm:t>
        <a:bodyPr/>
        <a:lstStyle/>
        <a:p>
          <a:r>
            <a:rPr lang="en-US" dirty="0"/>
            <a:t>West Nile</a:t>
          </a:r>
        </a:p>
        <a:p>
          <a:r>
            <a:rPr lang="en-US" dirty="0"/>
            <a:t>Probability </a:t>
          </a:r>
        </a:p>
      </dgm:t>
    </dgm:pt>
    <dgm:pt modelId="{5F0BEA0F-89E6-7345-90F5-89BE289859A5}" type="parTrans" cxnId="{F572A93A-76EE-6E4D-8295-B6D32A92BA96}">
      <dgm:prSet/>
      <dgm:spPr/>
      <dgm:t>
        <a:bodyPr/>
        <a:lstStyle/>
        <a:p>
          <a:endParaRPr lang="en-US"/>
        </a:p>
      </dgm:t>
    </dgm:pt>
    <dgm:pt modelId="{4DFF38DC-C87D-E94C-881C-43E0DF68DBB4}" type="sibTrans" cxnId="{F572A93A-76EE-6E4D-8295-B6D32A92BA96}">
      <dgm:prSet/>
      <dgm:spPr/>
      <dgm:t>
        <a:bodyPr/>
        <a:lstStyle/>
        <a:p>
          <a:endParaRPr lang="en-US"/>
        </a:p>
      </dgm:t>
    </dgm:pt>
    <dgm:pt modelId="{7DC68768-E4AD-634A-A6D4-9E9ADD505854}" type="pres">
      <dgm:prSet presAssocID="{68B36110-5376-C946-8C98-033A38D91BEC}" presName="Name0" presStyleCnt="0">
        <dgm:presLayoutVars>
          <dgm:dir/>
          <dgm:animOne val="branch"/>
          <dgm:animLvl val="lvl"/>
        </dgm:presLayoutVars>
      </dgm:prSet>
      <dgm:spPr/>
    </dgm:pt>
    <dgm:pt modelId="{E5D9FFF8-CE37-4841-BD7C-8092EA810840}" type="pres">
      <dgm:prSet presAssocID="{FE84C07D-A957-6444-98C0-5493BC50741C}" presName="chaos" presStyleCnt="0"/>
      <dgm:spPr/>
    </dgm:pt>
    <dgm:pt modelId="{960C124E-4159-2A4F-9EEB-C86FDFAB5BB7}" type="pres">
      <dgm:prSet presAssocID="{FE84C07D-A957-6444-98C0-5493BC50741C}" presName="parTx1" presStyleLbl="revTx" presStyleIdx="0" presStyleCnt="2"/>
      <dgm:spPr/>
    </dgm:pt>
    <dgm:pt modelId="{28AFC59C-2AE8-0847-B7CA-11DF102742FA}" type="pres">
      <dgm:prSet presAssocID="{FE84C07D-A957-6444-98C0-5493BC50741C}" presName="desTx1" presStyleLbl="revTx" presStyleIdx="1" presStyleCnt="2" custLinFactNeighborX="82445" custLinFactNeighborY="-15828">
        <dgm:presLayoutVars>
          <dgm:bulletEnabled val="1"/>
        </dgm:presLayoutVars>
      </dgm:prSet>
      <dgm:spPr/>
    </dgm:pt>
    <dgm:pt modelId="{7BFAF33D-B14C-9D45-AA0C-79F38FFEFEE1}" type="pres">
      <dgm:prSet presAssocID="{FE84C07D-A957-6444-98C0-5493BC50741C}" presName="c1" presStyleLbl="node1" presStyleIdx="0" presStyleCnt="19"/>
      <dgm:spPr/>
    </dgm:pt>
    <dgm:pt modelId="{C74EF9C2-BD81-1447-9F68-73D6848F0B09}" type="pres">
      <dgm:prSet presAssocID="{FE84C07D-A957-6444-98C0-5493BC50741C}" presName="c2" presStyleLbl="node1" presStyleIdx="1" presStyleCnt="19"/>
      <dgm:spPr/>
    </dgm:pt>
    <dgm:pt modelId="{FF074538-2967-6740-87A8-F6CD90FF794C}" type="pres">
      <dgm:prSet presAssocID="{FE84C07D-A957-6444-98C0-5493BC50741C}" presName="c3" presStyleLbl="node1" presStyleIdx="2" presStyleCnt="19"/>
      <dgm:spPr/>
    </dgm:pt>
    <dgm:pt modelId="{8937E897-8C8A-104A-B8E6-5ED67F3A4965}" type="pres">
      <dgm:prSet presAssocID="{FE84C07D-A957-6444-98C0-5493BC50741C}" presName="c4" presStyleLbl="node1" presStyleIdx="3" presStyleCnt="19"/>
      <dgm:spPr/>
    </dgm:pt>
    <dgm:pt modelId="{0A5C3CC0-1AE8-7F41-A6F9-0D7432AEF219}" type="pres">
      <dgm:prSet presAssocID="{FE84C07D-A957-6444-98C0-5493BC50741C}" presName="c5" presStyleLbl="node1" presStyleIdx="4" presStyleCnt="19"/>
      <dgm:spPr/>
    </dgm:pt>
    <dgm:pt modelId="{386A0E11-619E-D842-B937-FD8C5BE18D4F}" type="pres">
      <dgm:prSet presAssocID="{FE84C07D-A957-6444-98C0-5493BC50741C}" presName="c6" presStyleLbl="node1" presStyleIdx="5" presStyleCnt="19"/>
      <dgm:spPr/>
    </dgm:pt>
    <dgm:pt modelId="{CA83F980-701F-B04D-8A24-78D5C9AC7077}" type="pres">
      <dgm:prSet presAssocID="{FE84C07D-A957-6444-98C0-5493BC50741C}" presName="c7" presStyleLbl="node1" presStyleIdx="6" presStyleCnt="19"/>
      <dgm:spPr/>
    </dgm:pt>
    <dgm:pt modelId="{07189123-4205-664F-A9C7-47FADFBB1567}" type="pres">
      <dgm:prSet presAssocID="{FE84C07D-A957-6444-98C0-5493BC50741C}" presName="c8" presStyleLbl="node1" presStyleIdx="7" presStyleCnt="19"/>
      <dgm:spPr/>
    </dgm:pt>
    <dgm:pt modelId="{4488E6DC-8337-5A43-9E3C-6641C67FA39C}" type="pres">
      <dgm:prSet presAssocID="{FE84C07D-A957-6444-98C0-5493BC50741C}" presName="c9" presStyleLbl="node1" presStyleIdx="8" presStyleCnt="19"/>
      <dgm:spPr/>
    </dgm:pt>
    <dgm:pt modelId="{ACF0AE74-3C42-A44C-A6D5-8AB256B67B68}" type="pres">
      <dgm:prSet presAssocID="{FE84C07D-A957-6444-98C0-5493BC50741C}" presName="c10" presStyleLbl="node1" presStyleIdx="9" presStyleCnt="19"/>
      <dgm:spPr/>
    </dgm:pt>
    <dgm:pt modelId="{77B2D7B4-39AF-E04C-8E9F-B6956FC0B4BC}" type="pres">
      <dgm:prSet presAssocID="{FE84C07D-A957-6444-98C0-5493BC50741C}" presName="c11" presStyleLbl="node1" presStyleIdx="10" presStyleCnt="19"/>
      <dgm:spPr/>
    </dgm:pt>
    <dgm:pt modelId="{474F86D5-39AA-6749-8CC6-2CAEEE4007B3}" type="pres">
      <dgm:prSet presAssocID="{FE84C07D-A957-6444-98C0-5493BC50741C}" presName="c12" presStyleLbl="node1" presStyleIdx="11" presStyleCnt="19"/>
      <dgm:spPr/>
    </dgm:pt>
    <dgm:pt modelId="{C6651562-14D3-7343-9C39-C22C852E3737}" type="pres">
      <dgm:prSet presAssocID="{FE84C07D-A957-6444-98C0-5493BC50741C}" presName="c13" presStyleLbl="node1" presStyleIdx="12" presStyleCnt="19"/>
      <dgm:spPr/>
    </dgm:pt>
    <dgm:pt modelId="{B7CA46AB-ECF1-3249-8193-BAA9F0FA3347}" type="pres">
      <dgm:prSet presAssocID="{FE84C07D-A957-6444-98C0-5493BC50741C}" presName="c14" presStyleLbl="node1" presStyleIdx="13" presStyleCnt="19"/>
      <dgm:spPr/>
    </dgm:pt>
    <dgm:pt modelId="{7F718E2D-618B-DD42-AAEC-0ABBB0BA1DD5}" type="pres">
      <dgm:prSet presAssocID="{FE84C07D-A957-6444-98C0-5493BC50741C}" presName="c15" presStyleLbl="node1" presStyleIdx="14" presStyleCnt="19"/>
      <dgm:spPr/>
    </dgm:pt>
    <dgm:pt modelId="{A401EF9A-0948-844B-B5ED-26642BC90987}" type="pres">
      <dgm:prSet presAssocID="{FE84C07D-A957-6444-98C0-5493BC50741C}" presName="c16" presStyleLbl="node1" presStyleIdx="15" presStyleCnt="19"/>
      <dgm:spPr/>
    </dgm:pt>
    <dgm:pt modelId="{B00645B3-10DA-7046-834F-967F5B8EBC80}" type="pres">
      <dgm:prSet presAssocID="{FE84C07D-A957-6444-98C0-5493BC50741C}" presName="c17" presStyleLbl="node1" presStyleIdx="16" presStyleCnt="19"/>
      <dgm:spPr/>
    </dgm:pt>
    <dgm:pt modelId="{0FB6E472-EAF6-7E41-8D8E-8AAFA3AD76D9}" type="pres">
      <dgm:prSet presAssocID="{FE84C07D-A957-6444-98C0-5493BC50741C}" presName="c18" presStyleLbl="node1" presStyleIdx="17" presStyleCnt="19"/>
      <dgm:spPr/>
    </dgm:pt>
    <dgm:pt modelId="{BA6A20BC-8781-3047-B519-12E010E9897E}" type="pres">
      <dgm:prSet presAssocID="{5E760A74-BA91-2F46-9BB5-C01E3BAA8E69}" presName="chevronComposite1" presStyleCnt="0"/>
      <dgm:spPr/>
    </dgm:pt>
    <dgm:pt modelId="{F5AE47C4-02FB-5340-B3EC-90B0A8565EC4}" type="pres">
      <dgm:prSet presAssocID="{5E760A74-BA91-2F46-9BB5-C01E3BAA8E69}" presName="chevron1" presStyleLbl="sibTrans2D1" presStyleIdx="0" presStyleCnt="2"/>
      <dgm:spPr/>
    </dgm:pt>
    <dgm:pt modelId="{97BF4C3D-9056-0441-A771-4E6967AED96F}" type="pres">
      <dgm:prSet presAssocID="{5E760A74-BA91-2F46-9BB5-C01E3BAA8E69}" presName="spChevron1" presStyleCnt="0"/>
      <dgm:spPr/>
    </dgm:pt>
    <dgm:pt modelId="{E175A384-9295-A64E-B31B-AD0E5EF073EA}" type="pres">
      <dgm:prSet presAssocID="{5E760A74-BA91-2F46-9BB5-C01E3BAA8E69}" presName="overlap" presStyleCnt="0"/>
      <dgm:spPr/>
    </dgm:pt>
    <dgm:pt modelId="{833C94E0-FEA4-4D41-9F34-0C4D9338655C}" type="pres">
      <dgm:prSet presAssocID="{5E760A74-BA91-2F46-9BB5-C01E3BAA8E69}" presName="chevronComposite2" presStyleCnt="0"/>
      <dgm:spPr/>
    </dgm:pt>
    <dgm:pt modelId="{94E09B92-EEA1-BA4E-96C5-46C60AE25E44}" type="pres">
      <dgm:prSet presAssocID="{5E760A74-BA91-2F46-9BB5-C01E3BAA8E69}" presName="chevron2" presStyleLbl="sibTrans2D1" presStyleIdx="1" presStyleCnt="2"/>
      <dgm:spPr/>
    </dgm:pt>
    <dgm:pt modelId="{2EF716D4-3682-1B4A-9BAD-824E19263DAA}" type="pres">
      <dgm:prSet presAssocID="{5E760A74-BA91-2F46-9BB5-C01E3BAA8E69}" presName="spChevron2" presStyleCnt="0"/>
      <dgm:spPr/>
    </dgm:pt>
    <dgm:pt modelId="{9759CDD9-40D5-DC49-927D-C963BBE4C59A}" type="pres">
      <dgm:prSet presAssocID="{CC0B0C31-DA47-9141-AB85-6EAB14C81196}" presName="last" presStyleCnt="0"/>
      <dgm:spPr/>
    </dgm:pt>
    <dgm:pt modelId="{76404D30-15AA-C842-9A51-266961584FAC}" type="pres">
      <dgm:prSet presAssocID="{CC0B0C31-DA47-9141-AB85-6EAB14C81196}" presName="circleTx" presStyleLbl="node1" presStyleIdx="18" presStyleCnt="19"/>
      <dgm:spPr/>
    </dgm:pt>
    <dgm:pt modelId="{65AE0B22-84E4-5940-8F1D-75F2FA611001}" type="pres">
      <dgm:prSet presAssocID="{CC0B0C31-DA47-9141-AB85-6EAB14C81196}" presName="spN" presStyleCnt="0"/>
      <dgm:spPr/>
    </dgm:pt>
  </dgm:ptLst>
  <dgm:cxnLst>
    <dgm:cxn modelId="{3D19C720-5EEE-C548-93A4-C9221898A27A}" type="presOf" srcId="{6F2D73DA-9212-6241-BEAD-CC6AF3240D13}" destId="{28AFC59C-2AE8-0847-B7CA-11DF102742FA}" srcOrd="0" destOrd="0" presId="urn:microsoft.com/office/officeart/2009/3/layout/RandomtoResultProcess"/>
    <dgm:cxn modelId="{F572A93A-76EE-6E4D-8295-B6D32A92BA96}" srcId="{68B36110-5376-C946-8C98-033A38D91BEC}" destId="{CC0B0C31-DA47-9141-AB85-6EAB14C81196}" srcOrd="1" destOrd="0" parTransId="{5F0BEA0F-89E6-7345-90F5-89BE289859A5}" sibTransId="{4DFF38DC-C87D-E94C-881C-43E0DF68DBB4}"/>
    <dgm:cxn modelId="{C9F71A5C-C470-874F-B28C-CCC24D0CF04C}" type="presOf" srcId="{68B36110-5376-C946-8C98-033A38D91BEC}" destId="{7DC68768-E4AD-634A-A6D4-9E9ADD505854}" srcOrd="0" destOrd="0" presId="urn:microsoft.com/office/officeart/2009/3/layout/RandomtoResultProcess"/>
    <dgm:cxn modelId="{7A2B888E-7177-F646-98D9-D6A6E1F2E8C3}" type="presOf" srcId="{CC0B0C31-DA47-9141-AB85-6EAB14C81196}" destId="{76404D30-15AA-C842-9A51-266961584FAC}" srcOrd="0" destOrd="0" presId="urn:microsoft.com/office/officeart/2009/3/layout/RandomtoResultProcess"/>
    <dgm:cxn modelId="{1C24E297-2067-D249-9FAE-AD1B9CDF2B79}" srcId="{68B36110-5376-C946-8C98-033A38D91BEC}" destId="{FE84C07D-A957-6444-98C0-5493BC50741C}" srcOrd="0" destOrd="0" parTransId="{CFAD7DD3-BE5D-F445-B0E8-B6B18B2F36C4}" sibTransId="{5E760A74-BA91-2F46-9BB5-C01E3BAA8E69}"/>
    <dgm:cxn modelId="{5216F8B0-139E-F940-B75A-82E65A6BB63E}" srcId="{FE84C07D-A957-6444-98C0-5493BC50741C}" destId="{6F2D73DA-9212-6241-BEAD-CC6AF3240D13}" srcOrd="0" destOrd="0" parTransId="{64A0F39E-BF8F-BD45-B4B2-5B83ADF36821}" sibTransId="{2D35DA23-8BF3-664C-BD6E-F1314BB81379}"/>
    <dgm:cxn modelId="{EFD4FBFF-B130-8F44-AC25-65560B9F0DBC}" type="presOf" srcId="{FE84C07D-A957-6444-98C0-5493BC50741C}" destId="{960C124E-4159-2A4F-9EEB-C86FDFAB5BB7}" srcOrd="0" destOrd="0" presId="urn:microsoft.com/office/officeart/2009/3/layout/RandomtoResultProcess"/>
    <dgm:cxn modelId="{E2B1C917-35F9-3046-9E93-B77E23368E10}" type="presParOf" srcId="{7DC68768-E4AD-634A-A6D4-9E9ADD505854}" destId="{E5D9FFF8-CE37-4841-BD7C-8092EA810840}" srcOrd="0" destOrd="0" presId="urn:microsoft.com/office/officeart/2009/3/layout/RandomtoResultProcess"/>
    <dgm:cxn modelId="{5999DD0A-0C11-7745-B5BA-E62963284199}" type="presParOf" srcId="{E5D9FFF8-CE37-4841-BD7C-8092EA810840}" destId="{960C124E-4159-2A4F-9EEB-C86FDFAB5BB7}" srcOrd="0" destOrd="0" presId="urn:microsoft.com/office/officeart/2009/3/layout/RandomtoResultProcess"/>
    <dgm:cxn modelId="{D0F685D4-0857-8843-BD89-73196BBBB379}" type="presParOf" srcId="{E5D9FFF8-CE37-4841-BD7C-8092EA810840}" destId="{28AFC59C-2AE8-0847-B7CA-11DF102742FA}" srcOrd="1" destOrd="0" presId="urn:microsoft.com/office/officeart/2009/3/layout/RandomtoResultProcess"/>
    <dgm:cxn modelId="{8B6CCBF2-A42D-4441-A023-01993EA5CA75}" type="presParOf" srcId="{E5D9FFF8-CE37-4841-BD7C-8092EA810840}" destId="{7BFAF33D-B14C-9D45-AA0C-79F38FFEFEE1}" srcOrd="2" destOrd="0" presId="urn:microsoft.com/office/officeart/2009/3/layout/RandomtoResultProcess"/>
    <dgm:cxn modelId="{433AB314-1A7C-9A45-A4B4-E0AAAEB72BCE}" type="presParOf" srcId="{E5D9FFF8-CE37-4841-BD7C-8092EA810840}" destId="{C74EF9C2-BD81-1447-9F68-73D6848F0B09}" srcOrd="3" destOrd="0" presId="urn:microsoft.com/office/officeart/2009/3/layout/RandomtoResultProcess"/>
    <dgm:cxn modelId="{1DBDE384-9AF0-C64F-9006-C943A6AA7383}" type="presParOf" srcId="{E5D9FFF8-CE37-4841-BD7C-8092EA810840}" destId="{FF074538-2967-6740-87A8-F6CD90FF794C}" srcOrd="4" destOrd="0" presId="urn:microsoft.com/office/officeart/2009/3/layout/RandomtoResultProcess"/>
    <dgm:cxn modelId="{CA6B777B-619E-CC44-80EA-AC1C29730A54}" type="presParOf" srcId="{E5D9FFF8-CE37-4841-BD7C-8092EA810840}" destId="{8937E897-8C8A-104A-B8E6-5ED67F3A4965}" srcOrd="5" destOrd="0" presId="urn:microsoft.com/office/officeart/2009/3/layout/RandomtoResultProcess"/>
    <dgm:cxn modelId="{B1C2E928-410C-4C49-8D98-115257C36825}" type="presParOf" srcId="{E5D9FFF8-CE37-4841-BD7C-8092EA810840}" destId="{0A5C3CC0-1AE8-7F41-A6F9-0D7432AEF219}" srcOrd="6" destOrd="0" presId="urn:microsoft.com/office/officeart/2009/3/layout/RandomtoResultProcess"/>
    <dgm:cxn modelId="{5878F27D-188C-C94E-B016-C67B91C0EE91}" type="presParOf" srcId="{E5D9FFF8-CE37-4841-BD7C-8092EA810840}" destId="{386A0E11-619E-D842-B937-FD8C5BE18D4F}" srcOrd="7" destOrd="0" presId="urn:microsoft.com/office/officeart/2009/3/layout/RandomtoResultProcess"/>
    <dgm:cxn modelId="{91E331ED-963C-8343-B86A-4B13659E2B12}" type="presParOf" srcId="{E5D9FFF8-CE37-4841-BD7C-8092EA810840}" destId="{CA83F980-701F-B04D-8A24-78D5C9AC7077}" srcOrd="8" destOrd="0" presId="urn:microsoft.com/office/officeart/2009/3/layout/RandomtoResultProcess"/>
    <dgm:cxn modelId="{E50D7EA3-0F1C-4843-A837-28B2D2F0E0E9}" type="presParOf" srcId="{E5D9FFF8-CE37-4841-BD7C-8092EA810840}" destId="{07189123-4205-664F-A9C7-47FADFBB1567}" srcOrd="9" destOrd="0" presId="urn:microsoft.com/office/officeart/2009/3/layout/RandomtoResultProcess"/>
    <dgm:cxn modelId="{58F0B0B7-F992-B44B-99D0-EF449BC590E5}" type="presParOf" srcId="{E5D9FFF8-CE37-4841-BD7C-8092EA810840}" destId="{4488E6DC-8337-5A43-9E3C-6641C67FA39C}" srcOrd="10" destOrd="0" presId="urn:microsoft.com/office/officeart/2009/3/layout/RandomtoResultProcess"/>
    <dgm:cxn modelId="{315DC506-0522-9747-B31F-A78E222C426E}" type="presParOf" srcId="{E5D9FFF8-CE37-4841-BD7C-8092EA810840}" destId="{ACF0AE74-3C42-A44C-A6D5-8AB256B67B68}" srcOrd="11" destOrd="0" presId="urn:microsoft.com/office/officeart/2009/3/layout/RandomtoResultProcess"/>
    <dgm:cxn modelId="{654E3656-C031-B041-B5B8-9019B0B29EB4}" type="presParOf" srcId="{E5D9FFF8-CE37-4841-BD7C-8092EA810840}" destId="{77B2D7B4-39AF-E04C-8E9F-B6956FC0B4BC}" srcOrd="12" destOrd="0" presId="urn:microsoft.com/office/officeart/2009/3/layout/RandomtoResultProcess"/>
    <dgm:cxn modelId="{EC0A7A39-11E8-714B-9F76-69C9CBB1B371}" type="presParOf" srcId="{E5D9FFF8-CE37-4841-BD7C-8092EA810840}" destId="{474F86D5-39AA-6749-8CC6-2CAEEE4007B3}" srcOrd="13" destOrd="0" presId="urn:microsoft.com/office/officeart/2009/3/layout/RandomtoResultProcess"/>
    <dgm:cxn modelId="{61DAD137-EF42-054C-8EBB-D58F6F50976A}" type="presParOf" srcId="{E5D9FFF8-CE37-4841-BD7C-8092EA810840}" destId="{C6651562-14D3-7343-9C39-C22C852E3737}" srcOrd="14" destOrd="0" presId="urn:microsoft.com/office/officeart/2009/3/layout/RandomtoResultProcess"/>
    <dgm:cxn modelId="{B5B960ED-49BF-A548-A7C1-0E39A25279A1}" type="presParOf" srcId="{E5D9FFF8-CE37-4841-BD7C-8092EA810840}" destId="{B7CA46AB-ECF1-3249-8193-BAA9F0FA3347}" srcOrd="15" destOrd="0" presId="urn:microsoft.com/office/officeart/2009/3/layout/RandomtoResultProcess"/>
    <dgm:cxn modelId="{25F55B40-4846-274C-A5A2-09B0E24054E4}" type="presParOf" srcId="{E5D9FFF8-CE37-4841-BD7C-8092EA810840}" destId="{7F718E2D-618B-DD42-AAEC-0ABBB0BA1DD5}" srcOrd="16" destOrd="0" presId="urn:microsoft.com/office/officeart/2009/3/layout/RandomtoResultProcess"/>
    <dgm:cxn modelId="{24061648-217D-AC45-BDB2-50A32ACB93C1}" type="presParOf" srcId="{E5D9FFF8-CE37-4841-BD7C-8092EA810840}" destId="{A401EF9A-0948-844B-B5ED-26642BC90987}" srcOrd="17" destOrd="0" presId="urn:microsoft.com/office/officeart/2009/3/layout/RandomtoResultProcess"/>
    <dgm:cxn modelId="{F3E55B31-D4A7-E64F-9FCB-ECEC97BAB60A}" type="presParOf" srcId="{E5D9FFF8-CE37-4841-BD7C-8092EA810840}" destId="{B00645B3-10DA-7046-834F-967F5B8EBC80}" srcOrd="18" destOrd="0" presId="urn:microsoft.com/office/officeart/2009/3/layout/RandomtoResultProcess"/>
    <dgm:cxn modelId="{0F5CB719-68CA-884F-BA5C-4C528A9776A5}" type="presParOf" srcId="{E5D9FFF8-CE37-4841-BD7C-8092EA810840}" destId="{0FB6E472-EAF6-7E41-8D8E-8AAFA3AD76D9}" srcOrd="19" destOrd="0" presId="urn:microsoft.com/office/officeart/2009/3/layout/RandomtoResultProcess"/>
    <dgm:cxn modelId="{2764E42C-A38A-3E49-AE69-6C21AF12ABC3}" type="presParOf" srcId="{7DC68768-E4AD-634A-A6D4-9E9ADD505854}" destId="{BA6A20BC-8781-3047-B519-12E010E9897E}" srcOrd="1" destOrd="0" presId="urn:microsoft.com/office/officeart/2009/3/layout/RandomtoResultProcess"/>
    <dgm:cxn modelId="{6F395E05-D145-8845-BF85-272B593B2AEB}" type="presParOf" srcId="{BA6A20BC-8781-3047-B519-12E010E9897E}" destId="{F5AE47C4-02FB-5340-B3EC-90B0A8565EC4}" srcOrd="0" destOrd="0" presId="urn:microsoft.com/office/officeart/2009/3/layout/RandomtoResultProcess"/>
    <dgm:cxn modelId="{31464746-6BE4-7145-99E5-66198690AF0C}" type="presParOf" srcId="{BA6A20BC-8781-3047-B519-12E010E9897E}" destId="{97BF4C3D-9056-0441-A771-4E6967AED96F}" srcOrd="1" destOrd="0" presId="urn:microsoft.com/office/officeart/2009/3/layout/RandomtoResultProcess"/>
    <dgm:cxn modelId="{423AE7A4-54A2-BB4C-B1AB-F129378BBD59}" type="presParOf" srcId="{7DC68768-E4AD-634A-A6D4-9E9ADD505854}" destId="{E175A384-9295-A64E-B31B-AD0E5EF073EA}" srcOrd="2" destOrd="0" presId="urn:microsoft.com/office/officeart/2009/3/layout/RandomtoResultProcess"/>
    <dgm:cxn modelId="{0A863CCB-181C-8D41-8E5D-FA5DB4C73796}" type="presParOf" srcId="{7DC68768-E4AD-634A-A6D4-9E9ADD505854}" destId="{833C94E0-FEA4-4D41-9F34-0C4D9338655C}" srcOrd="3" destOrd="0" presId="urn:microsoft.com/office/officeart/2009/3/layout/RandomtoResultProcess"/>
    <dgm:cxn modelId="{E99C8221-1CFB-9642-B25E-CFAEF02F393A}" type="presParOf" srcId="{833C94E0-FEA4-4D41-9F34-0C4D9338655C}" destId="{94E09B92-EEA1-BA4E-96C5-46C60AE25E44}" srcOrd="0" destOrd="0" presId="urn:microsoft.com/office/officeart/2009/3/layout/RandomtoResultProcess"/>
    <dgm:cxn modelId="{B56AB0FA-10A3-0C48-99BB-120CFBB18BBA}" type="presParOf" srcId="{833C94E0-FEA4-4D41-9F34-0C4D9338655C}" destId="{2EF716D4-3682-1B4A-9BAD-824E19263DAA}" srcOrd="1" destOrd="0" presId="urn:microsoft.com/office/officeart/2009/3/layout/RandomtoResultProcess"/>
    <dgm:cxn modelId="{F4F45D51-5D71-9842-BC21-1C3CD40BBA16}" type="presParOf" srcId="{7DC68768-E4AD-634A-A6D4-9E9ADD505854}" destId="{9759CDD9-40D5-DC49-927D-C963BBE4C59A}" srcOrd="4" destOrd="0" presId="urn:microsoft.com/office/officeart/2009/3/layout/RandomtoResultProcess"/>
    <dgm:cxn modelId="{14DEE204-ED3A-CE42-9625-3E6E581D4585}" type="presParOf" srcId="{9759CDD9-40D5-DC49-927D-C963BBE4C59A}" destId="{76404D30-15AA-C842-9A51-266961584FAC}" srcOrd="0" destOrd="0" presId="urn:microsoft.com/office/officeart/2009/3/layout/RandomtoResultProcess"/>
    <dgm:cxn modelId="{B85A7CEC-862F-7342-8E59-87A9881965B7}" type="presParOf" srcId="{9759CDD9-40D5-DC49-927D-C963BBE4C59A}" destId="{65AE0B22-84E4-5940-8F1D-75F2FA611001}" srcOrd="1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25CE3D-7BC1-9E4D-9AE9-B6DCF6251541}">
      <dsp:nvSpPr>
        <dsp:cNvPr id="0" name=""/>
        <dsp:cNvSpPr/>
      </dsp:nvSpPr>
      <dsp:spPr>
        <a:xfrm>
          <a:off x="0" y="3489565"/>
          <a:ext cx="6096000" cy="57249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Recommendations </a:t>
          </a:r>
        </a:p>
      </dsp:txBody>
      <dsp:txXfrm>
        <a:off x="0" y="3489565"/>
        <a:ext cx="6096000" cy="572492"/>
      </dsp:txXfrm>
    </dsp:sp>
    <dsp:sp modelId="{941FC05C-9B18-4143-BE08-6EAF4B4BE98C}">
      <dsp:nvSpPr>
        <dsp:cNvPr id="0" name=""/>
        <dsp:cNvSpPr/>
      </dsp:nvSpPr>
      <dsp:spPr>
        <a:xfrm rot="10800000">
          <a:off x="0" y="2617659"/>
          <a:ext cx="6096000" cy="880492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Analysis</a:t>
          </a:r>
        </a:p>
      </dsp:txBody>
      <dsp:txXfrm rot="-10800000">
        <a:off x="0" y="2617659"/>
        <a:ext cx="6096000" cy="309053"/>
      </dsp:txXfrm>
    </dsp:sp>
    <dsp:sp modelId="{C842EE90-CD56-4442-9F85-7A380F482A2C}">
      <dsp:nvSpPr>
        <dsp:cNvPr id="0" name=""/>
        <dsp:cNvSpPr/>
      </dsp:nvSpPr>
      <dsp:spPr>
        <a:xfrm>
          <a:off x="0" y="2926712"/>
          <a:ext cx="3047999" cy="26326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dk1">
              <a:tint val="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Parameter Importance </a:t>
          </a:r>
        </a:p>
      </dsp:txBody>
      <dsp:txXfrm>
        <a:off x="0" y="2926712"/>
        <a:ext cx="3047999" cy="263267"/>
      </dsp:txXfrm>
    </dsp:sp>
    <dsp:sp modelId="{276ED447-360F-D84D-97E2-9C4ADC246682}">
      <dsp:nvSpPr>
        <dsp:cNvPr id="0" name=""/>
        <dsp:cNvSpPr/>
      </dsp:nvSpPr>
      <dsp:spPr>
        <a:xfrm>
          <a:off x="3048000" y="2926712"/>
          <a:ext cx="3047999" cy="26326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dk1">
              <a:tint val="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Cost Benefit Analysis</a:t>
          </a:r>
        </a:p>
      </dsp:txBody>
      <dsp:txXfrm>
        <a:off x="3048000" y="2926712"/>
        <a:ext cx="3047999" cy="263267"/>
      </dsp:txXfrm>
    </dsp:sp>
    <dsp:sp modelId="{B3BFB3A1-2080-6347-B887-8F03645D9C5F}">
      <dsp:nvSpPr>
        <dsp:cNvPr id="0" name=""/>
        <dsp:cNvSpPr/>
      </dsp:nvSpPr>
      <dsp:spPr>
        <a:xfrm rot="10800000">
          <a:off x="0" y="1745753"/>
          <a:ext cx="6096000" cy="880492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Deployment and Evaluation</a:t>
          </a:r>
        </a:p>
      </dsp:txBody>
      <dsp:txXfrm rot="-10800000">
        <a:off x="0" y="1745753"/>
        <a:ext cx="6096000" cy="309053"/>
      </dsp:txXfrm>
    </dsp:sp>
    <dsp:sp modelId="{106A649D-7361-C14D-9C0D-D0C43A8C93F3}">
      <dsp:nvSpPr>
        <dsp:cNvPr id="0" name=""/>
        <dsp:cNvSpPr/>
      </dsp:nvSpPr>
      <dsp:spPr>
        <a:xfrm>
          <a:off x="2976" y="2054806"/>
          <a:ext cx="2030015" cy="263267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dk1">
              <a:tint val="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Train</a:t>
          </a:r>
        </a:p>
      </dsp:txBody>
      <dsp:txXfrm>
        <a:off x="2976" y="2054806"/>
        <a:ext cx="2030015" cy="263267"/>
      </dsp:txXfrm>
    </dsp:sp>
    <dsp:sp modelId="{84BE25A0-F0B7-8848-B570-6BEABA613B7C}">
      <dsp:nvSpPr>
        <dsp:cNvPr id="0" name=""/>
        <dsp:cNvSpPr/>
      </dsp:nvSpPr>
      <dsp:spPr>
        <a:xfrm>
          <a:off x="2032992" y="2054806"/>
          <a:ext cx="2030015" cy="263267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dk1">
              <a:tint val="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Evaluate 		</a:t>
          </a:r>
        </a:p>
      </dsp:txBody>
      <dsp:txXfrm>
        <a:off x="2032992" y="2054806"/>
        <a:ext cx="2030015" cy="263267"/>
      </dsp:txXfrm>
    </dsp:sp>
    <dsp:sp modelId="{826001BF-4723-8441-BDD7-C1EADA76A74E}">
      <dsp:nvSpPr>
        <dsp:cNvPr id="0" name=""/>
        <dsp:cNvSpPr/>
      </dsp:nvSpPr>
      <dsp:spPr>
        <a:xfrm>
          <a:off x="4063007" y="2054806"/>
          <a:ext cx="2030015" cy="263267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dk1">
              <a:tint val="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Predict</a:t>
          </a:r>
        </a:p>
      </dsp:txBody>
      <dsp:txXfrm>
        <a:off x="4063007" y="2054806"/>
        <a:ext cx="2030015" cy="263267"/>
      </dsp:txXfrm>
    </dsp:sp>
    <dsp:sp modelId="{1097C236-D9D8-C847-9340-1452499447F3}">
      <dsp:nvSpPr>
        <dsp:cNvPr id="0" name=""/>
        <dsp:cNvSpPr/>
      </dsp:nvSpPr>
      <dsp:spPr>
        <a:xfrm rot="10800000">
          <a:off x="0" y="873848"/>
          <a:ext cx="6096000" cy="880492"/>
        </a:xfrm>
        <a:prstGeom prst="upArrowCallou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Preparation </a:t>
          </a:r>
        </a:p>
      </dsp:txBody>
      <dsp:txXfrm rot="-10800000">
        <a:off x="0" y="873848"/>
        <a:ext cx="6096000" cy="309053"/>
      </dsp:txXfrm>
    </dsp:sp>
    <dsp:sp modelId="{0BEA9F96-B56C-9B4E-AEF0-A2DCC248B9E9}">
      <dsp:nvSpPr>
        <dsp:cNvPr id="0" name=""/>
        <dsp:cNvSpPr/>
      </dsp:nvSpPr>
      <dsp:spPr>
        <a:xfrm>
          <a:off x="0" y="1182901"/>
          <a:ext cx="3047999" cy="26326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dk1">
              <a:tint val="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Expletory Data Analysis </a:t>
          </a:r>
        </a:p>
      </dsp:txBody>
      <dsp:txXfrm>
        <a:off x="0" y="1182901"/>
        <a:ext cx="3047999" cy="263267"/>
      </dsp:txXfrm>
    </dsp:sp>
    <dsp:sp modelId="{F2B19852-329D-1E49-9668-42A2660F2DDA}">
      <dsp:nvSpPr>
        <dsp:cNvPr id="0" name=""/>
        <dsp:cNvSpPr/>
      </dsp:nvSpPr>
      <dsp:spPr>
        <a:xfrm>
          <a:off x="3048000" y="1182901"/>
          <a:ext cx="3047999" cy="26326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57150" extrusionH="63500" contourW="12700" prstMaterial="matte">
          <a:contourClr>
            <a:schemeClr val="dk1">
              <a:tint val="20000"/>
            </a:schemeClr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16510" rIns="92456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Feature Selection</a:t>
          </a:r>
        </a:p>
      </dsp:txBody>
      <dsp:txXfrm>
        <a:off x="3048000" y="1182901"/>
        <a:ext cx="3047999" cy="263267"/>
      </dsp:txXfrm>
    </dsp:sp>
    <dsp:sp modelId="{335EB73E-4D2D-D144-B29D-26FC96162068}">
      <dsp:nvSpPr>
        <dsp:cNvPr id="0" name=""/>
        <dsp:cNvSpPr/>
      </dsp:nvSpPr>
      <dsp:spPr>
        <a:xfrm rot="10800000">
          <a:off x="0" y="69582"/>
          <a:ext cx="6096000" cy="880492"/>
        </a:xfrm>
        <a:prstGeom prst="upArrowCallou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Problem Definition</a:t>
          </a:r>
        </a:p>
      </dsp:txBody>
      <dsp:txXfrm rot="10800000">
        <a:off x="0" y="69582"/>
        <a:ext cx="6096000" cy="5721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446004-EF1C-974B-8F38-89DD2922FD47}">
      <dsp:nvSpPr>
        <dsp:cNvPr id="0" name=""/>
        <dsp:cNvSpPr/>
      </dsp:nvSpPr>
      <dsp:spPr>
        <a:xfrm>
          <a:off x="1259840" y="0"/>
          <a:ext cx="1463040" cy="812800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False Positive </a:t>
          </a:r>
        </a:p>
      </dsp:txBody>
      <dsp:txXfrm>
        <a:off x="1283646" y="23806"/>
        <a:ext cx="1415428" cy="765188"/>
      </dsp:txXfrm>
    </dsp:sp>
    <dsp:sp modelId="{EB1AC017-B37E-8F4A-BDF2-68099278A3C2}">
      <dsp:nvSpPr>
        <dsp:cNvPr id="0" name=""/>
        <dsp:cNvSpPr/>
      </dsp:nvSpPr>
      <dsp:spPr>
        <a:xfrm>
          <a:off x="3373120" y="0"/>
          <a:ext cx="1463040" cy="812800"/>
        </a:xfrm>
        <a:prstGeom prst="roundRect">
          <a:avLst>
            <a:gd name="adj" fmla="val 10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False Negative</a:t>
          </a:r>
        </a:p>
      </dsp:txBody>
      <dsp:txXfrm>
        <a:off x="3396926" y="23806"/>
        <a:ext cx="1415428" cy="765188"/>
      </dsp:txXfrm>
    </dsp:sp>
    <dsp:sp modelId="{27B62453-6365-2847-9E86-68D06585C938}">
      <dsp:nvSpPr>
        <dsp:cNvPr id="0" name=""/>
        <dsp:cNvSpPr/>
      </dsp:nvSpPr>
      <dsp:spPr>
        <a:xfrm>
          <a:off x="2743200" y="3454400"/>
          <a:ext cx="609600" cy="609600"/>
        </a:xfrm>
        <a:prstGeom prst="triangle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FCE804-E94E-D147-A738-C68AA42E00B9}">
      <dsp:nvSpPr>
        <dsp:cNvPr id="0" name=""/>
        <dsp:cNvSpPr/>
      </dsp:nvSpPr>
      <dsp:spPr>
        <a:xfrm>
          <a:off x="1219200" y="3199180"/>
          <a:ext cx="3657600" cy="24709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F1B7E9-86EB-DB4A-926C-558EB4A8069B}">
      <dsp:nvSpPr>
        <dsp:cNvPr id="0" name=""/>
        <dsp:cNvSpPr/>
      </dsp:nvSpPr>
      <dsp:spPr>
        <a:xfrm>
          <a:off x="3373120" y="2487168"/>
          <a:ext cx="1463040" cy="68275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Increased risk of infection</a:t>
          </a:r>
        </a:p>
      </dsp:txBody>
      <dsp:txXfrm>
        <a:off x="3406449" y="2520497"/>
        <a:ext cx="1396382" cy="616094"/>
      </dsp:txXfrm>
    </dsp:sp>
    <dsp:sp modelId="{B8E0A63B-FD25-1547-A2C6-2C906848F366}">
      <dsp:nvSpPr>
        <dsp:cNvPr id="0" name=""/>
        <dsp:cNvSpPr/>
      </dsp:nvSpPr>
      <dsp:spPr>
        <a:xfrm>
          <a:off x="3373120" y="1755647"/>
          <a:ext cx="1463040" cy="682752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Economic cost </a:t>
          </a:r>
        </a:p>
      </dsp:txBody>
      <dsp:txXfrm>
        <a:off x="3406449" y="1788976"/>
        <a:ext cx="1396382" cy="616094"/>
      </dsp:txXfrm>
    </dsp:sp>
    <dsp:sp modelId="{1A315400-299F-7D43-BC10-8B464574C100}">
      <dsp:nvSpPr>
        <dsp:cNvPr id="0" name=""/>
        <dsp:cNvSpPr/>
      </dsp:nvSpPr>
      <dsp:spPr>
        <a:xfrm>
          <a:off x="3373120" y="1024127"/>
          <a:ext cx="1463040" cy="682752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Human cost</a:t>
          </a:r>
        </a:p>
      </dsp:txBody>
      <dsp:txXfrm>
        <a:off x="3406449" y="1057456"/>
        <a:ext cx="1396382" cy="616094"/>
      </dsp:txXfrm>
    </dsp:sp>
    <dsp:sp modelId="{08199702-7E19-FD44-9E04-2784875C03A5}">
      <dsp:nvSpPr>
        <dsp:cNvPr id="0" name=""/>
        <dsp:cNvSpPr/>
      </dsp:nvSpPr>
      <dsp:spPr>
        <a:xfrm>
          <a:off x="1259840" y="2487168"/>
          <a:ext cx="1463040" cy="68275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Unnecessary spraying</a:t>
          </a:r>
        </a:p>
      </dsp:txBody>
      <dsp:txXfrm>
        <a:off x="1293169" y="2520497"/>
        <a:ext cx="1396382" cy="616094"/>
      </dsp:txXfrm>
    </dsp:sp>
    <dsp:sp modelId="{3CB3A44F-3C0E-9044-AA64-6411A101349D}">
      <dsp:nvSpPr>
        <dsp:cNvPr id="0" name=""/>
        <dsp:cNvSpPr/>
      </dsp:nvSpPr>
      <dsp:spPr>
        <a:xfrm>
          <a:off x="1259840" y="1755647"/>
          <a:ext cx="1463040" cy="682752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Loss of tourism</a:t>
          </a:r>
        </a:p>
      </dsp:txBody>
      <dsp:txXfrm>
        <a:off x="1293169" y="1788976"/>
        <a:ext cx="1396382" cy="616094"/>
      </dsp:txXfrm>
    </dsp:sp>
    <dsp:sp modelId="{DE1D1D14-4963-5D4D-AAF6-F37B8180C8C9}">
      <dsp:nvSpPr>
        <dsp:cNvPr id="0" name=""/>
        <dsp:cNvSpPr/>
      </dsp:nvSpPr>
      <dsp:spPr>
        <a:xfrm>
          <a:off x="1259840" y="1024127"/>
          <a:ext cx="1463040" cy="682752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Economic cost </a:t>
          </a:r>
        </a:p>
      </dsp:txBody>
      <dsp:txXfrm>
        <a:off x="1293169" y="1057456"/>
        <a:ext cx="1396382" cy="61609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0C124E-4159-2A4F-9EEB-C86FDFAB5BB7}">
      <dsp:nvSpPr>
        <dsp:cNvPr id="0" name=""/>
        <dsp:cNvSpPr/>
      </dsp:nvSpPr>
      <dsp:spPr>
        <a:xfrm>
          <a:off x="1043785" y="867914"/>
          <a:ext cx="2435473" cy="8025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Data</a:t>
          </a:r>
        </a:p>
      </dsp:txBody>
      <dsp:txXfrm>
        <a:off x="1043785" y="867914"/>
        <a:ext cx="2435473" cy="802599"/>
      </dsp:txXfrm>
    </dsp:sp>
    <dsp:sp modelId="{28AFC59C-2AE8-0847-B7CA-11DF102742FA}">
      <dsp:nvSpPr>
        <dsp:cNvPr id="0" name=""/>
        <dsp:cNvSpPr/>
      </dsp:nvSpPr>
      <dsp:spPr>
        <a:xfrm>
          <a:off x="3051711" y="2322317"/>
          <a:ext cx="2435473" cy="1503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Model</a:t>
          </a:r>
          <a:r>
            <a:rPr lang="en-US" sz="6500" kern="1200" dirty="0"/>
            <a:t> </a:t>
          </a:r>
        </a:p>
      </dsp:txBody>
      <dsp:txXfrm>
        <a:off x="3051711" y="2322317"/>
        <a:ext cx="2435473" cy="1503680"/>
      </dsp:txXfrm>
    </dsp:sp>
    <dsp:sp modelId="{7BFAF33D-B14C-9D45-AA0C-79F38FFEFEE1}">
      <dsp:nvSpPr>
        <dsp:cNvPr id="0" name=""/>
        <dsp:cNvSpPr/>
      </dsp:nvSpPr>
      <dsp:spPr>
        <a:xfrm>
          <a:off x="1041017" y="623813"/>
          <a:ext cx="193730" cy="193730"/>
        </a:xfrm>
        <a:prstGeom prst="ellipse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4EF9C2-BD81-1447-9F68-73D6848F0B09}">
      <dsp:nvSpPr>
        <dsp:cNvPr id="0" name=""/>
        <dsp:cNvSpPr/>
      </dsp:nvSpPr>
      <dsp:spPr>
        <a:xfrm>
          <a:off x="1176629" y="352590"/>
          <a:ext cx="193730" cy="193730"/>
        </a:xfrm>
        <a:prstGeom prst="ellipse">
          <a:avLst/>
        </a:prstGeom>
        <a:solidFill>
          <a:schemeClr val="accent3">
            <a:shade val="50000"/>
            <a:hueOff val="-31362"/>
            <a:satOff val="-8235"/>
            <a:lumOff val="569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074538-2967-6740-87A8-F6CD90FF794C}">
      <dsp:nvSpPr>
        <dsp:cNvPr id="0" name=""/>
        <dsp:cNvSpPr/>
      </dsp:nvSpPr>
      <dsp:spPr>
        <a:xfrm>
          <a:off x="1502096" y="406834"/>
          <a:ext cx="304434" cy="304434"/>
        </a:xfrm>
        <a:prstGeom prst="ellipse">
          <a:avLst/>
        </a:prstGeom>
        <a:solidFill>
          <a:schemeClr val="accent3">
            <a:shade val="50000"/>
            <a:hueOff val="-62724"/>
            <a:satOff val="-16471"/>
            <a:lumOff val="1139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37E897-8C8A-104A-B8E6-5ED67F3A4965}">
      <dsp:nvSpPr>
        <dsp:cNvPr id="0" name=""/>
        <dsp:cNvSpPr/>
      </dsp:nvSpPr>
      <dsp:spPr>
        <a:xfrm>
          <a:off x="1773320" y="108489"/>
          <a:ext cx="193730" cy="193730"/>
        </a:xfrm>
        <a:prstGeom prst="ellipse">
          <a:avLst/>
        </a:prstGeom>
        <a:solidFill>
          <a:schemeClr val="accent3">
            <a:shade val="50000"/>
            <a:hueOff val="-94086"/>
            <a:satOff val="-24706"/>
            <a:lumOff val="1709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5C3CC0-1AE8-7F41-A6F9-0D7432AEF219}">
      <dsp:nvSpPr>
        <dsp:cNvPr id="0" name=""/>
        <dsp:cNvSpPr/>
      </dsp:nvSpPr>
      <dsp:spPr>
        <a:xfrm>
          <a:off x="2125910" y="0"/>
          <a:ext cx="193730" cy="193730"/>
        </a:xfrm>
        <a:prstGeom prst="ellipse">
          <a:avLst/>
        </a:prstGeom>
        <a:solidFill>
          <a:schemeClr val="accent3">
            <a:shade val="50000"/>
            <a:hueOff val="-125448"/>
            <a:satOff val="-32941"/>
            <a:lumOff val="2279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6A0E11-619E-D842-B937-FD8C5BE18D4F}">
      <dsp:nvSpPr>
        <dsp:cNvPr id="0" name=""/>
        <dsp:cNvSpPr/>
      </dsp:nvSpPr>
      <dsp:spPr>
        <a:xfrm>
          <a:off x="2559867" y="189856"/>
          <a:ext cx="193730" cy="193730"/>
        </a:xfrm>
        <a:prstGeom prst="ellipse">
          <a:avLst/>
        </a:prstGeom>
        <a:solidFill>
          <a:schemeClr val="accent3">
            <a:shade val="50000"/>
            <a:hueOff val="-156810"/>
            <a:satOff val="-41176"/>
            <a:lumOff val="2849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83F980-701F-B04D-8A24-78D5C9AC7077}">
      <dsp:nvSpPr>
        <dsp:cNvPr id="0" name=""/>
        <dsp:cNvSpPr/>
      </dsp:nvSpPr>
      <dsp:spPr>
        <a:xfrm>
          <a:off x="2831090" y="325467"/>
          <a:ext cx="304434" cy="304434"/>
        </a:xfrm>
        <a:prstGeom prst="ellipse">
          <a:avLst/>
        </a:prstGeom>
        <a:solidFill>
          <a:schemeClr val="accent3">
            <a:shade val="50000"/>
            <a:hueOff val="-188172"/>
            <a:satOff val="-49412"/>
            <a:lumOff val="3419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189123-4205-664F-A9C7-47FADFBB1567}">
      <dsp:nvSpPr>
        <dsp:cNvPr id="0" name=""/>
        <dsp:cNvSpPr/>
      </dsp:nvSpPr>
      <dsp:spPr>
        <a:xfrm>
          <a:off x="3210803" y="623813"/>
          <a:ext cx="193730" cy="193730"/>
        </a:xfrm>
        <a:prstGeom prst="ellipse">
          <a:avLst/>
        </a:prstGeom>
        <a:solidFill>
          <a:schemeClr val="accent3">
            <a:shade val="50000"/>
            <a:hueOff val="-219534"/>
            <a:satOff val="-57647"/>
            <a:lumOff val="398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88E6DC-8337-5A43-9E3C-6641C67FA39C}">
      <dsp:nvSpPr>
        <dsp:cNvPr id="0" name=""/>
        <dsp:cNvSpPr/>
      </dsp:nvSpPr>
      <dsp:spPr>
        <a:xfrm>
          <a:off x="3373537" y="922158"/>
          <a:ext cx="193730" cy="193730"/>
        </a:xfrm>
        <a:prstGeom prst="ellipse">
          <a:avLst/>
        </a:prstGeom>
        <a:solidFill>
          <a:schemeClr val="accent3">
            <a:shade val="50000"/>
            <a:hueOff val="-250896"/>
            <a:satOff val="-65882"/>
            <a:lumOff val="4558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F0AE74-3C42-A44C-A6D5-8AB256B67B68}">
      <dsp:nvSpPr>
        <dsp:cNvPr id="0" name=""/>
        <dsp:cNvSpPr/>
      </dsp:nvSpPr>
      <dsp:spPr>
        <a:xfrm>
          <a:off x="1963176" y="352590"/>
          <a:ext cx="498165" cy="498165"/>
        </a:xfrm>
        <a:prstGeom prst="ellipse">
          <a:avLst/>
        </a:prstGeom>
        <a:solidFill>
          <a:schemeClr val="accent3">
            <a:shade val="50000"/>
            <a:hueOff val="-282258"/>
            <a:satOff val="-74117"/>
            <a:lumOff val="5128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B2D7B4-39AF-E04C-8E9F-B6956FC0B4BC}">
      <dsp:nvSpPr>
        <dsp:cNvPr id="0" name=""/>
        <dsp:cNvSpPr/>
      </dsp:nvSpPr>
      <dsp:spPr>
        <a:xfrm>
          <a:off x="905405" y="1383238"/>
          <a:ext cx="193730" cy="193730"/>
        </a:xfrm>
        <a:prstGeom prst="ellipse">
          <a:avLst/>
        </a:prstGeom>
        <a:solidFill>
          <a:schemeClr val="accent3">
            <a:shade val="50000"/>
            <a:hueOff val="-282258"/>
            <a:satOff val="-74117"/>
            <a:lumOff val="5128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4F86D5-39AA-6749-8CC6-2CAEEE4007B3}">
      <dsp:nvSpPr>
        <dsp:cNvPr id="0" name=""/>
        <dsp:cNvSpPr/>
      </dsp:nvSpPr>
      <dsp:spPr>
        <a:xfrm>
          <a:off x="1068139" y="1627339"/>
          <a:ext cx="304434" cy="304434"/>
        </a:xfrm>
        <a:prstGeom prst="ellipse">
          <a:avLst/>
        </a:prstGeom>
        <a:solidFill>
          <a:schemeClr val="accent3">
            <a:shade val="50000"/>
            <a:hueOff val="-250896"/>
            <a:satOff val="-65882"/>
            <a:lumOff val="4558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651562-14D3-7343-9C39-C22C852E3737}">
      <dsp:nvSpPr>
        <dsp:cNvPr id="0" name=""/>
        <dsp:cNvSpPr/>
      </dsp:nvSpPr>
      <dsp:spPr>
        <a:xfrm>
          <a:off x="1474974" y="1844317"/>
          <a:ext cx="442813" cy="442813"/>
        </a:xfrm>
        <a:prstGeom prst="ellipse">
          <a:avLst/>
        </a:prstGeom>
        <a:solidFill>
          <a:schemeClr val="accent3">
            <a:shade val="50000"/>
            <a:hueOff val="-219534"/>
            <a:satOff val="-57647"/>
            <a:lumOff val="3988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CA46AB-ECF1-3249-8193-BAA9F0FA3347}">
      <dsp:nvSpPr>
        <dsp:cNvPr id="0" name=""/>
        <dsp:cNvSpPr/>
      </dsp:nvSpPr>
      <dsp:spPr>
        <a:xfrm>
          <a:off x="2044543" y="2196908"/>
          <a:ext cx="193730" cy="193730"/>
        </a:xfrm>
        <a:prstGeom prst="ellipse">
          <a:avLst/>
        </a:prstGeom>
        <a:solidFill>
          <a:schemeClr val="accent3">
            <a:shade val="50000"/>
            <a:hueOff val="-188172"/>
            <a:satOff val="-49412"/>
            <a:lumOff val="3419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718E2D-618B-DD42-AAEC-0ABBB0BA1DD5}">
      <dsp:nvSpPr>
        <dsp:cNvPr id="0" name=""/>
        <dsp:cNvSpPr/>
      </dsp:nvSpPr>
      <dsp:spPr>
        <a:xfrm>
          <a:off x="2153032" y="1844317"/>
          <a:ext cx="304434" cy="304434"/>
        </a:xfrm>
        <a:prstGeom prst="ellipse">
          <a:avLst/>
        </a:prstGeom>
        <a:solidFill>
          <a:schemeClr val="accent3">
            <a:shade val="50000"/>
            <a:hueOff val="-156810"/>
            <a:satOff val="-41176"/>
            <a:lumOff val="28492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01EF9A-0948-844B-B5ED-26642BC90987}">
      <dsp:nvSpPr>
        <dsp:cNvPr id="0" name=""/>
        <dsp:cNvSpPr/>
      </dsp:nvSpPr>
      <dsp:spPr>
        <a:xfrm>
          <a:off x="2424255" y="2224030"/>
          <a:ext cx="193730" cy="193730"/>
        </a:xfrm>
        <a:prstGeom prst="ellipse">
          <a:avLst/>
        </a:prstGeom>
        <a:solidFill>
          <a:schemeClr val="accent3">
            <a:shade val="50000"/>
            <a:hueOff val="-125448"/>
            <a:satOff val="-32941"/>
            <a:lumOff val="22793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0645B3-10DA-7046-834F-967F5B8EBC80}">
      <dsp:nvSpPr>
        <dsp:cNvPr id="0" name=""/>
        <dsp:cNvSpPr/>
      </dsp:nvSpPr>
      <dsp:spPr>
        <a:xfrm>
          <a:off x="2668356" y="1790073"/>
          <a:ext cx="442813" cy="442813"/>
        </a:xfrm>
        <a:prstGeom prst="ellipse">
          <a:avLst/>
        </a:prstGeom>
        <a:solidFill>
          <a:schemeClr val="accent3">
            <a:shade val="50000"/>
            <a:hueOff val="-94086"/>
            <a:satOff val="-24706"/>
            <a:lumOff val="17095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B6E472-EAF6-7E41-8D8E-8AAFA3AD76D9}">
      <dsp:nvSpPr>
        <dsp:cNvPr id="0" name=""/>
        <dsp:cNvSpPr/>
      </dsp:nvSpPr>
      <dsp:spPr>
        <a:xfrm>
          <a:off x="3265047" y="1681584"/>
          <a:ext cx="304434" cy="304434"/>
        </a:xfrm>
        <a:prstGeom prst="ellipse">
          <a:avLst/>
        </a:prstGeom>
        <a:solidFill>
          <a:schemeClr val="accent3">
            <a:shade val="50000"/>
            <a:hueOff val="-62724"/>
            <a:satOff val="-16471"/>
            <a:lumOff val="1139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AE47C4-02FB-5340-B3EC-90B0A8565EC4}">
      <dsp:nvSpPr>
        <dsp:cNvPr id="0" name=""/>
        <dsp:cNvSpPr/>
      </dsp:nvSpPr>
      <dsp:spPr>
        <a:xfrm>
          <a:off x="3569482" y="406383"/>
          <a:ext cx="894080" cy="1706896"/>
        </a:xfrm>
        <a:prstGeom prst="chevron">
          <a:avLst>
            <a:gd name="adj" fmla="val 62310"/>
          </a:avLst>
        </a:prstGeom>
        <a:solidFill>
          <a:schemeClr val="accent3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E09B92-EEA1-BA4E-96C5-46C60AE25E44}">
      <dsp:nvSpPr>
        <dsp:cNvPr id="0" name=""/>
        <dsp:cNvSpPr/>
      </dsp:nvSpPr>
      <dsp:spPr>
        <a:xfrm>
          <a:off x="4301002" y="406383"/>
          <a:ext cx="894080" cy="1706896"/>
        </a:xfrm>
        <a:prstGeom prst="chevron">
          <a:avLst>
            <a:gd name="adj" fmla="val 62310"/>
          </a:avLst>
        </a:prstGeom>
        <a:solidFill>
          <a:schemeClr val="accent3">
            <a:shade val="90000"/>
            <a:hueOff val="-314991"/>
            <a:satOff val="-78764"/>
            <a:lumOff val="5014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6404D30-15AA-C842-9A51-266961584FAC}">
      <dsp:nvSpPr>
        <dsp:cNvPr id="0" name=""/>
        <dsp:cNvSpPr/>
      </dsp:nvSpPr>
      <dsp:spPr>
        <a:xfrm>
          <a:off x="5292618" y="265322"/>
          <a:ext cx="2072640" cy="2072640"/>
        </a:xfrm>
        <a:prstGeom prst="ellipse">
          <a:avLst/>
        </a:prstGeom>
        <a:solidFill>
          <a:schemeClr val="accent3">
            <a:shade val="50000"/>
            <a:hueOff val="-31362"/>
            <a:satOff val="-8235"/>
            <a:lumOff val="569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West Nile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Probability </a:t>
          </a:r>
        </a:p>
      </dsp:txBody>
      <dsp:txXfrm>
        <a:off x="5596149" y="568853"/>
        <a:ext cx="1465578" cy="1465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balance1">
  <dgm:title val=""/>
  <dgm:desc val=""/>
  <dgm:catLst>
    <dgm:cat type="relationship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23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25" srcId="2" destId="23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2"/>
        <dgm:pt modelId="21"/>
        <dgm:pt modelId="22"/>
        <dgm:pt modelId="23"/>
      </dgm:ptLst>
      <dgm:cxnLst>
        <dgm:cxn modelId="4" srcId="0" destId="1" srcOrd="0" destOrd="0"/>
        <dgm:cxn modelId="5" srcId="0" destId="2" srcOrd="1" destOrd="0"/>
        <dgm:cxn modelId="15" srcId="1" destId="11" srcOrd="0" destOrd="0"/>
        <dgm:cxn modelId="16" srcId="1" destId="12" srcOrd="0" destOrd="0"/>
        <dgm:cxn modelId="17" srcId="1" destId="13" srcOrd="0" destOrd="0"/>
        <dgm:cxn modelId="25" srcId="2" destId="21" srcOrd="0" destOrd="0"/>
        <dgm:cxn modelId="26" srcId="2" destId="22" srcOrd="0" destOrd="0"/>
        <dgm:cxn modelId="27" srcId="2" destId="23" srcOrd="0" destOrd="0"/>
      </dgm:cxnLst>
      <dgm:bg/>
      <dgm:whole/>
    </dgm:dataModel>
  </dgm:clrData>
  <dgm:layoutNode name="outerComposite">
    <dgm:varLst>
      <dgm:chMax val="2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>
      <dgm:constr type="h" for="ch" forName="parentComposite" refType="h" refFor="ch" refForName="dummyMaxCanvas" op="equ" fact="0.2"/>
      <dgm:constr type="t" for="ch" forName="parentComposite"/>
      <dgm:constr type="h" for="ch" forName="childrenComposite" refType="h" refFor="ch" refForName="dummyMaxCanvas" op="equ" fact="0.8"/>
      <dgm:constr type="t" for="ch" forName="childrenComposite" refType="h" refFor="ch" refForName="dummyMaxCanvas" fact="0.2"/>
    </dgm:constrLst>
    <dgm:ruleLst/>
    <dgm:layoutNode name="dummyMaxCanvas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arentComposite">
      <dgm:alg type="composite"/>
      <dgm:shape xmlns:r="http://schemas.openxmlformats.org/officeDocument/2006/relationships" r:blip="">
        <dgm:adjLst/>
      </dgm:shape>
      <dgm:presOf/>
      <dgm:constrLst>
        <dgm:constr type="w" for="ch" forName="parent1" refType="w" fact="0.36"/>
        <dgm:constr type="ctrX" for="ch" forName="parent1" refType="w" fact="0.24"/>
        <dgm:constr type="w" for="ch" forName="parent2" refType="w" fact="0.36"/>
        <dgm:constr type="ctrX" for="ch" forName="parent2" refType="w" fact="0.76"/>
        <dgm:constr type="primFontSz" for="ch" ptType="node" op="equ"/>
      </dgm:constrLst>
      <dgm:ruleLst/>
      <dgm:layoutNode name="parent1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arent2" styleLbl="alignAccFollowNode1">
        <dgm:varLst>
          <dgm:chMax val="4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ch" ptType="node" st="2" cnt="1"/>
        <dgm:constrLst>
          <dgm:constr type="primFontSz" val="65"/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</dgm:layoutNode>
    <dgm:layoutNode name="childrenComposite">
      <dgm:alg type="composite"/>
      <dgm:shape xmlns:r="http://schemas.openxmlformats.org/officeDocument/2006/relationships" r:blip="">
        <dgm:adjLst/>
      </dgm:shape>
      <dgm:presOf/>
      <dgm:constrLst>
        <dgm:constr type="primFontSz" for="ch" ptType="node" op="equ" val="65"/>
        <dgm:constr type="w" for="ch" forName="fulcrum" refType="w" fact="0.15"/>
        <dgm:constr type="h" for="ch" forName="fulcrum" refType="w" refFor="ch" refForName="fulcrum"/>
        <dgm:constr type="b" for="ch" forName="fulcrum" refType="h"/>
        <dgm:constr type="ctrX" for="ch" forName="fulcrum" refType="w" fact="0.5"/>
        <dgm:constr type="w" for="ch" forName="balance_00" refType="w" fact="0.9"/>
        <dgm:constr type="h" for="ch" forName="balance_00" refType="h" fact="0.076"/>
        <dgm:constr type="b" for="ch" forName="balance_00" refType="h" fact="0.81"/>
        <dgm:constr type="ctrX" for="ch" forName="balance_00" refType="w" fact="0.5"/>
        <dgm:constr type="w" for="ch" forName="balance_01" refType="w"/>
        <dgm:constr type="h" for="ch" forName="balance_01" refType="h" fact="0.157"/>
        <dgm:constr type="b" for="ch" forName="balance_01" refType="h" fact="0.85"/>
        <dgm:constr type="ctrX" for="ch" forName="balance_01" refType="w" fact="0.5"/>
        <dgm:constr type="w" for="ch" forName="balance_02" refType="w"/>
        <dgm:constr type="h" for="ch" forName="balance_02" refType="h" fact="0.157"/>
        <dgm:constr type="b" for="ch" forName="balance_02" refType="h" fact="0.85"/>
        <dgm:constr type="ctrX" for="ch" forName="balance_02" refType="w" fact="0.5"/>
        <dgm:constr type="w" for="ch" forName="balance_03" refType="w"/>
        <dgm:constr type="h" for="ch" forName="balance_03" refType="h" fact="0.157"/>
        <dgm:constr type="b" for="ch" forName="balance_03" refType="h" fact="0.85"/>
        <dgm:constr type="ctrX" for="ch" forName="balance_03" refType="w" fact="0.5"/>
        <dgm:constr type="w" for="ch" forName="balance_04" refType="w"/>
        <dgm:constr type="h" for="ch" forName="balance_04" refType="h" fact="0.157"/>
        <dgm:constr type="b" for="ch" forName="balance_04" refType="h" fact="0.85"/>
        <dgm:constr type="ctrX" for="ch" forName="balance_04" refType="w" fact="0.5"/>
        <dgm:constr type="w" for="ch" forName="balance_10" refType="w"/>
        <dgm:constr type="h" for="ch" forName="balance_10" refType="h" fact="0.157"/>
        <dgm:constr type="b" for="ch" forName="balance_10" refType="h" fact="0.85"/>
        <dgm:constr type="ctrX" for="ch" forName="balance_10" refType="w" fact="0.5"/>
        <dgm:constr type="w" for="ch" forName="balance_11" refType="w" fact="0.9"/>
        <dgm:constr type="h" for="ch" forName="balance_11" refType="h" fact="0.076"/>
        <dgm:constr type="b" for="ch" forName="balance_11" refType="h" fact="0.81"/>
        <dgm:constr type="ctrX" for="ch" forName="balance_11" refType="w" fact="0.5"/>
        <dgm:constr type="w" for="ch" forName="balance_12" refType="w"/>
        <dgm:constr type="h" for="ch" forName="balance_12" refType="h" fact="0.157"/>
        <dgm:constr type="b" for="ch" forName="balance_12" refType="h" fact="0.85"/>
        <dgm:constr type="ctrX" for="ch" forName="balance_12" refType="w" fact="0.5"/>
        <dgm:constr type="w" for="ch" forName="balance_13" refType="w"/>
        <dgm:constr type="h" for="ch" forName="balance_13" refType="h" fact="0.157"/>
        <dgm:constr type="b" for="ch" forName="balance_13" refType="h" fact="0.85"/>
        <dgm:constr type="ctrX" for="ch" forName="balance_13" refType="w" fact="0.5"/>
        <dgm:constr type="w" for="ch" forName="balance_14" refType="w"/>
        <dgm:constr type="h" for="ch" forName="balance_14" refType="h" fact="0.157"/>
        <dgm:constr type="b" for="ch" forName="balance_14" refType="h" fact="0.85"/>
        <dgm:constr type="ctrX" for="ch" forName="balance_14" refType="w" fact="0.5"/>
        <dgm:constr type="w" for="ch" forName="balance_20" refType="w"/>
        <dgm:constr type="h" for="ch" forName="balance_20" refType="h" fact="0.157"/>
        <dgm:constr type="b" for="ch" forName="balance_20" refType="h" fact="0.85"/>
        <dgm:constr type="ctrX" for="ch" forName="balance_20" refType="w" fact="0.5"/>
        <dgm:constr type="w" for="ch" forName="balance_21" refType="w"/>
        <dgm:constr type="h" for="ch" forName="balance_21" refType="h" fact="0.157"/>
        <dgm:constr type="b" for="ch" forName="balance_21" refType="h" fact="0.85"/>
        <dgm:constr type="ctrX" for="ch" forName="balance_21" refType="w" fact="0.5"/>
        <dgm:constr type="w" for="ch" forName="balance_22" refType="w" fact="0.9"/>
        <dgm:constr type="h" for="ch" forName="balance_22" refType="h" fact="0.076"/>
        <dgm:constr type="b" for="ch" forName="balance_22" refType="h" fact="0.81"/>
        <dgm:constr type="ctrX" for="ch" forName="balance_22" refType="w" fact="0.5"/>
        <dgm:constr type="w" for="ch" forName="balance_23" refType="w"/>
        <dgm:constr type="h" for="ch" forName="balance_23" refType="h" fact="0.157"/>
        <dgm:constr type="b" for="ch" forName="balance_23" refType="h" fact="0.85"/>
        <dgm:constr type="ctrX" for="ch" forName="balance_23" refType="w" fact="0.5"/>
        <dgm:constr type="w" for="ch" forName="balance_24" refType="w"/>
        <dgm:constr type="h" for="ch" forName="balance_24" refType="h" fact="0.157"/>
        <dgm:constr type="b" for="ch" forName="balance_24" refType="h" fact="0.85"/>
        <dgm:constr type="ctrX" for="ch" forName="balance_24" refType="w" fact="0.5"/>
        <dgm:constr type="w" for="ch" forName="balance_30" refType="w"/>
        <dgm:constr type="h" for="ch" forName="balance_30" refType="h" fact="0.157"/>
        <dgm:constr type="b" for="ch" forName="balance_30" refType="h" fact="0.85"/>
        <dgm:constr type="ctrX" for="ch" forName="balance_30" refType="w" fact="0.5"/>
        <dgm:constr type="w" for="ch" forName="balance_31" refType="w"/>
        <dgm:constr type="h" for="ch" forName="balance_31" refType="h" fact="0.157"/>
        <dgm:constr type="b" for="ch" forName="balance_31" refType="h" fact="0.85"/>
        <dgm:constr type="ctrX" for="ch" forName="balance_31" refType="w" fact="0.5"/>
        <dgm:constr type="w" for="ch" forName="balance_32" refType="w"/>
        <dgm:constr type="h" for="ch" forName="balance_32" refType="h" fact="0.157"/>
        <dgm:constr type="b" for="ch" forName="balance_32" refType="h" fact="0.85"/>
        <dgm:constr type="ctrX" for="ch" forName="balance_32" refType="w" fact="0.5"/>
        <dgm:constr type="w" for="ch" forName="balance_33" refType="w" fact="0.9"/>
        <dgm:constr type="h" for="ch" forName="balance_33" refType="h" fact="0.076"/>
        <dgm:constr type="b" for="ch" forName="balance_33" refType="h" fact="0.81"/>
        <dgm:constr type="ctrX" for="ch" forName="balance_33" refType="w" fact="0.5"/>
        <dgm:constr type="w" for="ch" forName="balance_34" refType="w"/>
        <dgm:constr type="h" for="ch" forName="balance_34" refType="h" fact="0.157"/>
        <dgm:constr type="b" for="ch" forName="balance_34" refType="h" fact="0.85"/>
        <dgm:constr type="ctrX" for="ch" forName="balance_34" refType="w" fact="0.5"/>
        <dgm:constr type="w" for="ch" forName="balance_40" refType="w"/>
        <dgm:constr type="h" for="ch" forName="balance_40" refType="h" fact="0.157"/>
        <dgm:constr type="b" for="ch" forName="balance_40" refType="h" fact="0.85"/>
        <dgm:constr type="ctrX" for="ch" forName="balance_40" refType="w" fact="0.5"/>
        <dgm:constr type="w" for="ch" forName="balance_41" refType="w"/>
        <dgm:constr type="h" for="ch" forName="balance_41" refType="h" fact="0.157"/>
        <dgm:constr type="b" for="ch" forName="balance_41" refType="h" fact="0.85"/>
        <dgm:constr type="ctrX" for="ch" forName="balance_41" refType="w" fact="0.5"/>
        <dgm:constr type="w" for="ch" forName="balance_42" refType="w"/>
        <dgm:constr type="h" for="ch" forName="balance_42" refType="h" fact="0.157"/>
        <dgm:constr type="b" for="ch" forName="balance_42" refType="h" fact="0.85"/>
        <dgm:constr type="ctrX" for="ch" forName="balance_42" refType="w" fact="0.5"/>
        <dgm:constr type="w" for="ch" forName="balance_43" refType="w"/>
        <dgm:constr type="h" for="ch" forName="balance_43" refType="h" fact="0.157"/>
        <dgm:constr type="b" for="ch" forName="balance_43" refType="h" fact="0.85"/>
        <dgm:constr type="ctrX" for="ch" forName="balance_43" refType="w" fact="0.5"/>
        <dgm:constr type="w" for="ch" forName="balance_44" refType="w" fact="0.9"/>
        <dgm:constr type="h" for="ch" forName="balance_44" refType="h" fact="0.076"/>
        <dgm:constr type="b" for="ch" forName="balance_44" refType="h" fact="0.81"/>
        <dgm:constr type="ctrX" for="ch" forName="balance_44" refType="w" fact="0.5"/>
        <dgm:constr type="w" for="ch" forName="right_01_1" refType="w" fact="0.4"/>
        <dgm:constr type="h" for="ch" forName="right_01_1" refType="h" fact="0.7"/>
        <dgm:constr type="b" for="ch" forName="right_01_1" refType="h" fact="0.76"/>
        <dgm:constr type="ctrX" for="ch" forName="right_01_1" refType="w" fact="0.78"/>
        <dgm:constr type="w" for="ch" forName="left_10_1" refType="w" fact="0.4"/>
        <dgm:constr type="h" for="ch" forName="left_10_1" refType="h" fact="0.7"/>
        <dgm:constr type="b" for="ch" forName="left_10_1" refType="h" fact="0.76"/>
        <dgm:constr type="ctrX" for="ch" forName="left_10_1" refType="w" fact="0.22"/>
        <dgm:constr type="w" for="ch" forName="right_11_1" refType="w" fact="0.36"/>
        <dgm:constr type="h" for="ch" forName="right_11_1" refType="h" fact="0.67"/>
        <dgm:constr type="b" for="ch" forName="right_11_1" refType="h" fact="0.725"/>
        <dgm:constr type="ctrX" for="ch" forName="right_11_1" refType="w" fact="0.76"/>
        <dgm:constr type="w" for="ch" forName="left_11_1" refType="w" fact="0.36"/>
        <dgm:constr type="h" for="ch" forName="left_11_1" refType="h" fact="0.67"/>
        <dgm:constr type="b" for="ch" forName="left_11_1" refType="h" fact="0.725"/>
        <dgm:constr type="ctrX" for="ch" forName="left_11_1" refType="w" fact="0.24"/>
        <dgm:constr type="w" for="ch" forName="right_02_1" refType="w" fact="0.388"/>
        <dgm:constr type="h" for="ch" forName="right_02_1" refType="h" fact="0.36"/>
        <dgm:constr type="b" for="ch" forName="right_02_1" refType="h" fact="0.76"/>
        <dgm:constr type="ctrX" for="ch" forName="right_02_1" refType="w" fact="0.77"/>
        <dgm:constr type="w" for="ch" forName="right_02_2" refType="w" fact="0.388"/>
        <dgm:constr type="h" for="ch" forName="right_02_2" refType="h" fact="0.36"/>
        <dgm:constr type="b" for="ch" forName="right_02_2" refType="h" fact="0.42"/>
        <dgm:constr type="ctrX" for="ch" forName="right_02_2" refType="w" fact="0.79"/>
        <dgm:constr type="w" for="ch" forName="left_20_1" refType="w" fact="0.388"/>
        <dgm:constr type="h" for="ch" forName="left_20_1" refType="h" fact="0.36"/>
        <dgm:constr type="b" for="ch" forName="left_20_1" refType="h" fact="0.76"/>
        <dgm:constr type="ctrX" for="ch" forName="left_20_1" refType="w" fact="0.23"/>
        <dgm:constr type="w" for="ch" forName="left_20_2" refType="w" fact="0.388"/>
        <dgm:constr type="h" for="ch" forName="left_20_2" refType="h" fact="0.36"/>
        <dgm:constr type="b" for="ch" forName="left_20_2" refType="h" fact="0.42"/>
        <dgm:constr type="ctrX" for="ch" forName="left_20_2" refType="w" fact="0.21"/>
        <dgm:constr type="w" for="ch" forName="right_12_1" refType="w" fact="0.388"/>
        <dgm:constr type="h" for="ch" forName="right_12_1" refType="h" fact="0.36"/>
        <dgm:constr type="b" for="ch" forName="right_12_1" refType="h" fact="0.76"/>
        <dgm:constr type="ctrX" for="ch" forName="right_12_1" refType="w" fact="0.77"/>
        <dgm:constr type="w" for="ch" forName="right_12_2" refType="w" fact="0.388"/>
        <dgm:constr type="h" for="ch" forName="right_12_2" refType="h" fact="0.36"/>
        <dgm:constr type="b" for="ch" forName="right_12_2" refType="h" fact="0.42"/>
        <dgm:constr type="ctrX" for="ch" forName="right_12_2" refType="w" fact="0.79"/>
        <dgm:constr type="w" for="ch" forName="left_12_1" refType="w" fact="0.388"/>
        <dgm:constr type="h" for="ch" forName="left_12_1" refType="h" fact="0.36"/>
        <dgm:constr type="b" for="ch" forName="left_12_1" refType="h" fact="0.715"/>
        <dgm:constr type="ctrX" for="ch" forName="left_12_1" refType="w" fact="0.255"/>
        <dgm:constr type="w" for="ch" forName="right_22_1" refType="w" fact="0.36"/>
        <dgm:constr type="h" for="ch" forName="right_22_1" refType="h" fact="0.32"/>
        <dgm:constr type="b" for="ch" forName="right_22_1" refType="h" fact="0.725"/>
        <dgm:constr type="ctrX" for="ch" forName="right_22_1" refType="w" fact="0.76"/>
        <dgm:constr type="w" for="ch" forName="right_22_2" refType="w" fact="0.36"/>
        <dgm:constr type="h" for="ch" forName="right_22_2" refType="h" fact="0.32"/>
        <dgm:constr type="b" for="ch" forName="right_22_2" refType="h" fact="0.39"/>
        <dgm:constr type="ctrX" for="ch" forName="right_22_2" refType="w" fact="0.76"/>
        <dgm:constr type="w" for="ch" forName="left_22_1" refType="w" fact="0.36"/>
        <dgm:constr type="h" for="ch" forName="left_22_1" refType="h" fact="0.32"/>
        <dgm:constr type="b" for="ch" forName="left_22_1" refType="h" fact="0.725"/>
        <dgm:constr type="ctrX" for="ch" forName="left_22_1" refType="w" fact="0.24"/>
        <dgm:constr type="w" for="ch" forName="left_22_2" refType="w" fact="0.36"/>
        <dgm:constr type="h" for="ch" forName="left_22_2" refType="h" fact="0.32"/>
        <dgm:constr type="b" for="ch" forName="left_22_2" refType="h" fact="0.39"/>
        <dgm:constr type="ctrX" for="ch" forName="left_22_2" refType="w" fact="0.24"/>
        <dgm:constr type="w" for="ch" forName="left_21_1" refType="w" fact="0.388"/>
        <dgm:constr type="h" for="ch" forName="left_21_1" refType="h" fact="0.36"/>
        <dgm:constr type="b" for="ch" forName="left_21_1" refType="h" fact="0.76"/>
        <dgm:constr type="ctrX" for="ch" forName="left_21_1" refType="w" fact="0.23"/>
        <dgm:constr type="w" for="ch" forName="left_21_2" refType="w" fact="0.388"/>
        <dgm:constr type="h" for="ch" forName="left_21_2" refType="h" fact="0.36"/>
        <dgm:constr type="b" for="ch" forName="left_21_2" refType="h" fact="0.42"/>
        <dgm:constr type="ctrX" for="ch" forName="left_21_2" refType="w" fact="0.21"/>
        <dgm:constr type="w" for="ch" forName="right_21_1" refType="w" fact="0.388"/>
        <dgm:constr type="h" for="ch" forName="right_21_1" refType="h" fact="0.36"/>
        <dgm:constr type="b" for="ch" forName="right_21_1" refType="h" fact="0.715"/>
        <dgm:constr type="ctrX" for="ch" forName="right_21_1" refType="w" fact="0.745"/>
        <dgm:constr type="w" for="ch" forName="right_03_1" refType="w" fact="0.37"/>
        <dgm:constr type="h" for="ch" forName="right_03_1" refType="h" fact="0.24"/>
        <dgm:constr type="b" for="ch" forName="right_03_1" refType="h" fact="0.76"/>
        <dgm:constr type="ctrX" for="ch" forName="right_03_1" refType="w" fact="0.77"/>
        <dgm:constr type="w" for="ch" forName="right_03_2" refType="w" fact="0.37"/>
        <dgm:constr type="h" for="ch" forName="right_03_2" refType="h" fact="0.24"/>
        <dgm:constr type="b" for="ch" forName="right_03_2" refType="h" fact="0.535"/>
        <dgm:constr type="ctrX" for="ch" forName="right_03_2" refType="w" fact="0.783"/>
        <dgm:constr type="w" for="ch" forName="right_03_3" refType="w" fact="0.37"/>
        <dgm:constr type="h" for="ch" forName="right_03_3" refType="h" fact="0.24"/>
        <dgm:constr type="b" for="ch" forName="right_03_3" refType="h" fact="0.315"/>
        <dgm:constr type="ctrX" for="ch" forName="right_03_3" refType="w" fact="0.796"/>
        <dgm:constr type="w" for="ch" forName="left_30_1" refType="w" fact="0.37"/>
        <dgm:constr type="h" for="ch" forName="left_30_1" refType="h" fact="0.24"/>
        <dgm:constr type="b" for="ch" forName="left_30_1" refType="h" fact="0.76"/>
        <dgm:constr type="ctrX" for="ch" forName="left_30_1" refType="w" fact="0.23"/>
        <dgm:constr type="w" for="ch" forName="left_30_2" refType="w" fact="0.37"/>
        <dgm:constr type="h" for="ch" forName="left_30_2" refType="h" fact="0.24"/>
        <dgm:constr type="b" for="ch" forName="left_30_2" refType="h" fact="0.535"/>
        <dgm:constr type="ctrX" for="ch" forName="left_30_2" refType="w" fact="0.217"/>
        <dgm:constr type="w" for="ch" forName="left_30_3" refType="w" fact="0.37"/>
        <dgm:constr type="h" for="ch" forName="left_30_3" refType="h" fact="0.24"/>
        <dgm:constr type="b" for="ch" forName="left_30_3" refType="h" fact="0.315"/>
        <dgm:constr type="ctrX" for="ch" forName="left_30_3" refType="w" fact="0.204"/>
        <dgm:constr type="w" for="ch" forName="right_13_1" refType="w" fact="0.37"/>
        <dgm:constr type="h" for="ch" forName="right_13_1" refType="h" fact="0.24"/>
        <dgm:constr type="b" for="ch" forName="right_13_1" refType="h" fact="0.76"/>
        <dgm:constr type="ctrX" for="ch" forName="right_13_1" refType="w" fact="0.77"/>
        <dgm:constr type="w" for="ch" forName="right_13_2" refType="w" fact="0.37"/>
        <dgm:constr type="h" for="ch" forName="right_13_2" refType="h" fact="0.24"/>
        <dgm:constr type="b" for="ch" forName="right_13_2" refType="h" fact="0.535"/>
        <dgm:constr type="ctrX" for="ch" forName="right_13_2" refType="w" fact="0.783"/>
        <dgm:constr type="w" for="ch" forName="right_13_3" refType="w" fact="0.37"/>
        <dgm:constr type="h" for="ch" forName="right_13_3" refType="h" fact="0.24"/>
        <dgm:constr type="b" for="ch" forName="right_13_3" refType="h" fact="0.315"/>
        <dgm:constr type="ctrX" for="ch" forName="right_13_3" refType="w" fact="0.796"/>
        <dgm:constr type="w" for="ch" forName="left_13_1" refType="w" fact="0.37"/>
        <dgm:constr type="h" for="ch" forName="left_13_1" refType="h" fact="0.24"/>
        <dgm:constr type="b" for="ch" forName="left_13_1" refType="h" fact="0.715"/>
        <dgm:constr type="ctrX" for="ch" forName="left_13_1" refType="w" fact="0.255"/>
        <dgm:constr type="w" for="ch" forName="left_31_1" refType="w" fact="0.37"/>
        <dgm:constr type="h" for="ch" forName="left_31_1" refType="h" fact="0.24"/>
        <dgm:constr type="b" for="ch" forName="left_31_1" refType="h" fact="0.76"/>
        <dgm:constr type="ctrX" for="ch" forName="left_31_1" refType="w" fact="0.23"/>
        <dgm:constr type="w" for="ch" forName="left_31_2" refType="w" fact="0.37"/>
        <dgm:constr type="h" for="ch" forName="left_31_2" refType="h" fact="0.24"/>
        <dgm:constr type="b" for="ch" forName="left_31_2" refType="h" fact="0.535"/>
        <dgm:constr type="ctrX" for="ch" forName="left_31_2" refType="w" fact="0.217"/>
        <dgm:constr type="w" for="ch" forName="left_31_3" refType="w" fact="0.37"/>
        <dgm:constr type="h" for="ch" forName="left_31_3" refType="h" fact="0.24"/>
        <dgm:constr type="b" for="ch" forName="left_31_3" refType="h" fact="0.315"/>
        <dgm:constr type="ctrX" for="ch" forName="left_31_3" refType="w" fact="0.204"/>
        <dgm:constr type="w" for="ch" forName="right_31_1" refType="w" fact="0.37"/>
        <dgm:constr type="h" for="ch" forName="right_31_1" refType="h" fact="0.24"/>
        <dgm:constr type="b" for="ch" forName="right_31_1" refType="h" fact="0.715"/>
        <dgm:constr type="ctrX" for="ch" forName="right_31_1" refType="w" fact="0.745"/>
        <dgm:constr type="w" for="ch" forName="right_23_1" refType="w" fact="0.37"/>
        <dgm:constr type="h" for="ch" forName="right_23_1" refType="h" fact="0.24"/>
        <dgm:constr type="b" for="ch" forName="right_23_1" refType="h" fact="0.76"/>
        <dgm:constr type="ctrX" for="ch" forName="right_23_1" refType="w" fact="0.77"/>
        <dgm:constr type="w" for="ch" forName="right_23_2" refType="w" fact="0.37"/>
        <dgm:constr type="h" for="ch" forName="right_23_2" refType="h" fact="0.24"/>
        <dgm:constr type="b" for="ch" forName="right_23_2" refType="h" fact="0.535"/>
        <dgm:constr type="ctrX" for="ch" forName="right_23_2" refType="w" fact="0.783"/>
        <dgm:constr type="w" for="ch" forName="right_23_3" refType="w" fact="0.37"/>
        <dgm:constr type="h" for="ch" forName="right_23_3" refType="h" fact="0.24"/>
        <dgm:constr type="b" for="ch" forName="right_23_3" refType="h" fact="0.315"/>
        <dgm:constr type="ctrX" for="ch" forName="right_23_3" refType="w" fact="0.796"/>
        <dgm:constr type="w" for="ch" forName="left_23_1" refType="w" fact="0.37"/>
        <dgm:constr type="h" for="ch" forName="left_23_1" refType="h" fact="0.24"/>
        <dgm:constr type="b" for="ch" forName="left_23_1" refType="h" fact="0.715"/>
        <dgm:constr type="ctrX" for="ch" forName="left_23_1" refType="w" fact="0.255"/>
        <dgm:constr type="w" for="ch" forName="left_23_2" refType="w" fact="0.37"/>
        <dgm:constr type="h" for="ch" forName="left_23_2" refType="h" fact="0.24"/>
        <dgm:constr type="b" for="ch" forName="left_23_2" refType="h" fact="0.49"/>
        <dgm:constr type="ctrX" for="ch" forName="left_23_2" refType="w" fact="0.268"/>
        <dgm:constr type="w" for="ch" forName="left_32_1" refType="w" fact="0.37"/>
        <dgm:constr type="h" for="ch" forName="left_32_1" refType="h" fact="0.24"/>
        <dgm:constr type="b" for="ch" forName="left_32_1" refType="h" fact="0.76"/>
        <dgm:constr type="ctrX" for="ch" forName="left_32_1" refType="w" fact="0.23"/>
        <dgm:constr type="w" for="ch" forName="left_32_2" refType="w" fact="0.37"/>
        <dgm:constr type="h" for="ch" forName="left_32_2" refType="h" fact="0.24"/>
        <dgm:constr type="b" for="ch" forName="left_32_2" refType="h" fact="0.535"/>
        <dgm:constr type="ctrX" for="ch" forName="left_32_2" refType="w" fact="0.217"/>
        <dgm:constr type="w" for="ch" forName="left_32_3" refType="w" fact="0.37"/>
        <dgm:constr type="h" for="ch" forName="left_32_3" refType="h" fact="0.24"/>
        <dgm:constr type="b" for="ch" forName="left_32_3" refType="h" fact="0.315"/>
        <dgm:constr type="ctrX" for="ch" forName="left_32_3" refType="w" fact="0.204"/>
        <dgm:constr type="w" for="ch" forName="right_32_1" refType="w" fact="0.37"/>
        <dgm:constr type="h" for="ch" forName="right_32_1" refType="h" fact="0.24"/>
        <dgm:constr type="b" for="ch" forName="right_32_1" refType="h" fact="0.715"/>
        <dgm:constr type="ctrX" for="ch" forName="right_32_1" refType="w" fact="0.745"/>
        <dgm:constr type="w" for="ch" forName="right_32_2" refType="w" fact="0.37"/>
        <dgm:constr type="h" for="ch" forName="right_32_2" refType="h" fact="0.24"/>
        <dgm:constr type="b" for="ch" forName="right_32_2" refType="h" fact="0.49"/>
        <dgm:constr type="ctrX" for="ch" forName="right_32_2" refType="w" fact="0.732"/>
        <dgm:constr type="w" for="ch" forName="right_33_1" refType="w" fact="0.36"/>
        <dgm:constr type="h" for="ch" forName="right_33_1" refType="h" fact="0.21"/>
        <dgm:constr type="b" for="ch" forName="right_33_1" refType="h" fact="0.725"/>
        <dgm:constr type="ctrX" for="ch" forName="right_33_1" refType="w" fact="0.76"/>
        <dgm:constr type="w" for="ch" forName="right_33_2" refType="w" fact="0.36"/>
        <dgm:constr type="h" for="ch" forName="right_33_2" refType="h" fact="0.21"/>
        <dgm:constr type="b" for="ch" forName="right_33_2" refType="h" fact="0.5"/>
        <dgm:constr type="ctrX" for="ch" forName="right_33_2" refType="w" fact="0.76"/>
        <dgm:constr type="w" for="ch" forName="right_33_3" refType="w" fact="0.36"/>
        <dgm:constr type="h" for="ch" forName="right_33_3" refType="h" fact="0.21"/>
        <dgm:constr type="b" for="ch" forName="right_33_3" refType="h" fact="0.275"/>
        <dgm:constr type="ctrX" for="ch" forName="right_33_3" refType="w" fact="0.76"/>
        <dgm:constr type="w" for="ch" forName="left_33_1" refType="w" fact="0.36"/>
        <dgm:constr type="h" for="ch" forName="left_33_1" refType="h" fact="0.21"/>
        <dgm:constr type="b" for="ch" forName="left_33_1" refType="h" fact="0.725"/>
        <dgm:constr type="ctrX" for="ch" forName="left_33_1" refType="w" fact="0.24"/>
        <dgm:constr type="w" for="ch" forName="left_33_2" refType="w" fact="0.36"/>
        <dgm:constr type="h" for="ch" forName="left_33_2" refType="h" fact="0.21"/>
        <dgm:constr type="b" for="ch" forName="left_33_2" refType="h" fact="0.5"/>
        <dgm:constr type="ctrX" for="ch" forName="left_33_2" refType="w" fact="0.24"/>
        <dgm:constr type="w" for="ch" forName="left_33_3" refType="w" fact="0.36"/>
        <dgm:constr type="h" for="ch" forName="left_33_3" refType="h" fact="0.21"/>
        <dgm:constr type="b" for="ch" forName="left_33_3" refType="h" fact="0.275"/>
        <dgm:constr type="ctrX" for="ch" forName="left_33_3" refType="w" fact="0.24"/>
        <dgm:constr type="w" for="ch" forName="right_04_1" refType="w" fact="0.365"/>
        <dgm:constr type="h" for="ch" forName="right_04_1" refType="h" fact="0.185"/>
        <dgm:constr type="b" for="ch" forName="right_04_1" refType="h" fact="0.76"/>
        <dgm:constr type="ctrX" for="ch" forName="right_04_1" refType="w" fact="0.77"/>
        <dgm:constr type="w" for="ch" forName="right_04_2" refType="w" fact="0.365"/>
        <dgm:constr type="h" for="ch" forName="right_04_2" refType="h" fact="0.185"/>
        <dgm:constr type="b" for="ch" forName="right_04_2" refType="h" fact="0.595"/>
        <dgm:constr type="ctrX" for="ch" forName="right_04_2" refType="w" fact="0.78"/>
        <dgm:constr type="w" for="ch" forName="right_04_3" refType="w" fact="0.365"/>
        <dgm:constr type="h" for="ch" forName="right_04_3" refType="h" fact="0.185"/>
        <dgm:constr type="b" for="ch" forName="right_04_3" refType="h" fact="0.43"/>
        <dgm:constr type="ctrX" for="ch" forName="right_04_3" refType="w" fact="0.79"/>
        <dgm:constr type="w" for="ch" forName="right_04_4" refType="w" fact="0.365"/>
        <dgm:constr type="h" for="ch" forName="right_04_4" refType="h" fact="0.185"/>
        <dgm:constr type="b" for="ch" forName="right_04_4" refType="h" fact="0.265"/>
        <dgm:constr type="ctrX" for="ch" forName="right_04_4" refType="w" fact="0.8"/>
        <dgm:constr type="w" for="ch" forName="left_40_1" refType="w" fact="0.365"/>
        <dgm:constr type="h" for="ch" forName="left_40_1" refType="h" fact="0.185"/>
        <dgm:constr type="b" for="ch" forName="left_40_1" refType="h" fact="0.76"/>
        <dgm:constr type="ctrX" for="ch" forName="left_40_1" refType="w" fact="0.23"/>
        <dgm:constr type="w" for="ch" forName="left_40_2" refType="w" fact="0.365"/>
        <dgm:constr type="h" for="ch" forName="left_40_2" refType="h" fact="0.185"/>
        <dgm:constr type="b" for="ch" forName="left_40_2" refType="h" fact="0.595"/>
        <dgm:constr type="ctrX" for="ch" forName="left_40_2" refType="w" fact="0.22"/>
        <dgm:constr type="w" for="ch" forName="left_40_3" refType="w" fact="0.365"/>
        <dgm:constr type="h" for="ch" forName="left_40_3" refType="h" fact="0.185"/>
        <dgm:constr type="b" for="ch" forName="left_40_3" refType="h" fact="0.43"/>
        <dgm:constr type="ctrX" for="ch" forName="left_40_3" refType="w" fact="0.21"/>
        <dgm:constr type="w" for="ch" forName="left_40_4" refType="w" fact="0.365"/>
        <dgm:constr type="h" for="ch" forName="left_40_4" refType="h" fact="0.185"/>
        <dgm:constr type="b" for="ch" forName="left_40_4" refType="h" fact="0.265"/>
        <dgm:constr type="ctrX" for="ch" forName="left_40_4" refType="w" fact="0.2"/>
        <dgm:constr type="w" for="ch" forName="right_14_1" refType="w" fact="0.365"/>
        <dgm:constr type="h" for="ch" forName="right_14_1" refType="h" fact="0.185"/>
        <dgm:constr type="b" for="ch" forName="right_14_1" refType="h" fact="0.76"/>
        <dgm:constr type="ctrX" for="ch" forName="right_14_1" refType="w" fact="0.77"/>
        <dgm:constr type="w" for="ch" forName="right_14_2" refType="w" fact="0.365"/>
        <dgm:constr type="h" for="ch" forName="right_14_2" refType="h" fact="0.185"/>
        <dgm:constr type="b" for="ch" forName="right_14_2" refType="h" fact="0.595"/>
        <dgm:constr type="ctrX" for="ch" forName="right_14_2" refType="w" fact="0.78"/>
        <dgm:constr type="w" for="ch" forName="right_14_3" refType="w" fact="0.365"/>
        <dgm:constr type="h" for="ch" forName="right_14_3" refType="h" fact="0.185"/>
        <dgm:constr type="b" for="ch" forName="right_14_3" refType="h" fact="0.43"/>
        <dgm:constr type="ctrX" for="ch" forName="right_14_3" refType="w" fact="0.79"/>
        <dgm:constr type="w" for="ch" forName="right_14_4" refType="w" fact="0.365"/>
        <dgm:constr type="h" for="ch" forName="right_14_4" refType="h" fact="0.185"/>
        <dgm:constr type="b" for="ch" forName="right_14_4" refType="h" fact="0.265"/>
        <dgm:constr type="ctrX" for="ch" forName="right_14_4" refType="w" fact="0.8"/>
        <dgm:constr type="w" for="ch" forName="left_14_1" refType="w" fact="0.365"/>
        <dgm:constr type="h" for="ch" forName="left_14_1" refType="h" fact="0.185"/>
        <dgm:constr type="b" for="ch" forName="left_14_1" refType="h" fact="0.715"/>
        <dgm:constr type="ctrX" for="ch" forName="left_14_1" refType="w" fact="0.25"/>
        <dgm:constr type="w" for="ch" forName="left_41_1" refType="w" fact="0.365"/>
        <dgm:constr type="h" for="ch" forName="left_41_1" refType="h" fact="0.185"/>
        <dgm:constr type="b" for="ch" forName="left_41_1" refType="h" fact="0.76"/>
        <dgm:constr type="ctrX" for="ch" forName="left_41_1" refType="w" fact="0.23"/>
        <dgm:constr type="w" for="ch" forName="left_41_2" refType="w" fact="0.365"/>
        <dgm:constr type="h" for="ch" forName="left_41_2" refType="h" fact="0.185"/>
        <dgm:constr type="b" for="ch" forName="left_41_2" refType="h" fact="0.595"/>
        <dgm:constr type="ctrX" for="ch" forName="left_41_2" refType="w" fact="0.22"/>
        <dgm:constr type="w" for="ch" forName="left_41_3" refType="w" fact="0.365"/>
        <dgm:constr type="h" for="ch" forName="left_41_3" refType="h" fact="0.185"/>
        <dgm:constr type="b" for="ch" forName="left_41_3" refType="h" fact="0.43"/>
        <dgm:constr type="ctrX" for="ch" forName="left_41_3" refType="w" fact="0.21"/>
        <dgm:constr type="w" for="ch" forName="left_41_4" refType="w" fact="0.365"/>
        <dgm:constr type="h" for="ch" forName="left_41_4" refType="h" fact="0.185"/>
        <dgm:constr type="b" for="ch" forName="left_41_4" refType="h" fact="0.265"/>
        <dgm:constr type="ctrX" for="ch" forName="left_41_4" refType="w" fact="0.2"/>
        <dgm:constr type="w" for="ch" forName="right_41_1" refType="w" fact="0.365"/>
        <dgm:constr type="h" for="ch" forName="right_41_1" refType="h" fact="0.185"/>
        <dgm:constr type="b" for="ch" forName="right_41_1" refType="h" fact="0.715"/>
        <dgm:constr type="ctrX" for="ch" forName="right_41_1" refType="w" fact="0.75"/>
        <dgm:constr type="w" for="ch" forName="right_24_1" refType="w" fact="0.365"/>
        <dgm:constr type="h" for="ch" forName="right_24_1" refType="h" fact="0.185"/>
        <dgm:constr type="b" for="ch" forName="right_24_1" refType="h" fact="0.76"/>
        <dgm:constr type="ctrX" for="ch" forName="right_24_1" refType="w" fact="0.77"/>
        <dgm:constr type="w" for="ch" forName="right_24_2" refType="w" fact="0.365"/>
        <dgm:constr type="h" for="ch" forName="right_24_2" refType="h" fact="0.185"/>
        <dgm:constr type="b" for="ch" forName="right_24_2" refType="h" fact="0.595"/>
        <dgm:constr type="ctrX" for="ch" forName="right_24_2" refType="w" fact="0.78"/>
        <dgm:constr type="w" for="ch" forName="right_24_3" refType="w" fact="0.365"/>
        <dgm:constr type="h" for="ch" forName="right_24_3" refType="h" fact="0.185"/>
        <dgm:constr type="b" for="ch" forName="right_24_3" refType="h" fact="0.43"/>
        <dgm:constr type="ctrX" for="ch" forName="right_24_3" refType="w" fact="0.79"/>
        <dgm:constr type="w" for="ch" forName="right_24_4" refType="w" fact="0.365"/>
        <dgm:constr type="h" for="ch" forName="right_24_4" refType="h" fact="0.185"/>
        <dgm:constr type="b" for="ch" forName="right_24_4" refType="h" fact="0.265"/>
        <dgm:constr type="ctrX" for="ch" forName="right_24_4" refType="w" fact="0.8"/>
        <dgm:constr type="w" for="ch" forName="left_24_1" refType="w" fact="0.365"/>
        <dgm:constr type="h" for="ch" forName="left_24_1" refType="h" fact="0.185"/>
        <dgm:constr type="b" for="ch" forName="left_24_1" refType="h" fact="0.715"/>
        <dgm:constr type="ctrX" for="ch" forName="left_24_1" refType="w" fact="0.25"/>
        <dgm:constr type="w" for="ch" forName="left_24_2" refType="w" fact="0.365"/>
        <dgm:constr type="h" for="ch" forName="left_24_2" refType="h" fact="0.185"/>
        <dgm:constr type="b" for="ch" forName="left_24_2" refType="h" fact="0.55"/>
        <dgm:constr type="ctrX" for="ch" forName="left_24_2" refType="w" fact="0.26"/>
        <dgm:constr type="w" for="ch" forName="left_42_1" refType="w" fact="0.365"/>
        <dgm:constr type="h" for="ch" forName="left_42_1" refType="h" fact="0.185"/>
        <dgm:constr type="b" for="ch" forName="left_42_1" refType="h" fact="0.76"/>
        <dgm:constr type="ctrX" for="ch" forName="left_42_1" refType="w" fact="0.23"/>
        <dgm:constr type="w" for="ch" forName="left_42_2" refType="w" fact="0.365"/>
        <dgm:constr type="h" for="ch" forName="left_42_2" refType="h" fact="0.185"/>
        <dgm:constr type="b" for="ch" forName="left_42_2" refType="h" fact="0.595"/>
        <dgm:constr type="ctrX" for="ch" forName="left_42_2" refType="w" fact="0.22"/>
        <dgm:constr type="w" for="ch" forName="left_42_3" refType="w" fact="0.365"/>
        <dgm:constr type="h" for="ch" forName="left_42_3" refType="h" fact="0.185"/>
        <dgm:constr type="b" for="ch" forName="left_42_3" refType="h" fact="0.43"/>
        <dgm:constr type="ctrX" for="ch" forName="left_42_3" refType="w" fact="0.21"/>
        <dgm:constr type="w" for="ch" forName="left_42_4" refType="w" fact="0.365"/>
        <dgm:constr type="h" for="ch" forName="left_42_4" refType="h" fact="0.185"/>
        <dgm:constr type="b" for="ch" forName="left_42_4" refType="h" fact="0.265"/>
        <dgm:constr type="ctrX" for="ch" forName="left_42_4" refType="w" fact="0.2"/>
        <dgm:constr type="w" for="ch" forName="right_42_1" refType="w" fact="0.365"/>
        <dgm:constr type="h" for="ch" forName="right_42_1" refType="h" fact="0.185"/>
        <dgm:constr type="b" for="ch" forName="right_42_1" refType="h" fact="0.715"/>
        <dgm:constr type="ctrX" for="ch" forName="right_42_1" refType="w" fact="0.75"/>
        <dgm:constr type="w" for="ch" forName="right_42_2" refType="w" fact="0.365"/>
        <dgm:constr type="h" for="ch" forName="right_42_2" refType="h" fact="0.185"/>
        <dgm:constr type="b" for="ch" forName="right_42_2" refType="h" fact="0.55"/>
        <dgm:constr type="ctrX" for="ch" forName="right_42_2" refType="w" fact="0.74"/>
        <dgm:constr type="w" for="ch" forName="right_34_1" refType="w" fact="0.365"/>
        <dgm:constr type="h" for="ch" forName="right_34_1" refType="h" fact="0.185"/>
        <dgm:constr type="b" for="ch" forName="right_34_1" refType="h" fact="0.76"/>
        <dgm:constr type="ctrX" for="ch" forName="right_34_1" refType="w" fact="0.77"/>
        <dgm:constr type="w" for="ch" forName="right_34_2" refType="w" fact="0.365"/>
        <dgm:constr type="h" for="ch" forName="right_34_2" refType="h" fact="0.185"/>
        <dgm:constr type="b" for="ch" forName="right_34_2" refType="h" fact="0.595"/>
        <dgm:constr type="ctrX" for="ch" forName="right_34_2" refType="w" fact="0.78"/>
        <dgm:constr type="w" for="ch" forName="right_34_3" refType="w" fact="0.365"/>
        <dgm:constr type="h" for="ch" forName="right_34_3" refType="h" fact="0.185"/>
        <dgm:constr type="b" for="ch" forName="right_34_3" refType="h" fact="0.43"/>
        <dgm:constr type="ctrX" for="ch" forName="right_34_3" refType="w" fact="0.79"/>
        <dgm:constr type="w" for="ch" forName="right_34_4" refType="w" fact="0.365"/>
        <dgm:constr type="h" for="ch" forName="right_34_4" refType="h" fact="0.185"/>
        <dgm:constr type="b" for="ch" forName="right_34_4" refType="h" fact="0.265"/>
        <dgm:constr type="ctrX" for="ch" forName="right_34_4" refType="w" fact="0.8"/>
        <dgm:constr type="w" for="ch" forName="left_34_1" refType="w" fact="0.365"/>
        <dgm:constr type="h" for="ch" forName="left_34_1" refType="h" fact="0.185"/>
        <dgm:constr type="b" for="ch" forName="left_34_1" refType="h" fact="0.715"/>
        <dgm:constr type="ctrX" for="ch" forName="left_34_1" refType="w" fact="0.25"/>
        <dgm:constr type="w" for="ch" forName="left_34_2" refType="w" fact="0.365"/>
        <dgm:constr type="h" for="ch" forName="left_34_2" refType="h" fact="0.185"/>
        <dgm:constr type="b" for="ch" forName="left_34_2" refType="h" fact="0.55"/>
        <dgm:constr type="ctrX" for="ch" forName="left_34_2" refType="w" fact="0.26"/>
        <dgm:constr type="w" for="ch" forName="left_34_3" refType="w" fact="0.365"/>
        <dgm:constr type="h" for="ch" forName="left_34_3" refType="h" fact="0.185"/>
        <dgm:constr type="b" for="ch" forName="left_34_3" refType="h" fact="0.385"/>
        <dgm:constr type="ctrX" for="ch" forName="left_34_3" refType="w" fact="0.27"/>
        <dgm:constr type="w" for="ch" forName="left_43_1" refType="w" fact="0.365"/>
        <dgm:constr type="h" for="ch" forName="left_43_1" refType="h" fact="0.185"/>
        <dgm:constr type="b" for="ch" forName="left_43_1" refType="h" fact="0.76"/>
        <dgm:constr type="ctrX" for="ch" forName="left_43_1" refType="w" fact="0.23"/>
        <dgm:constr type="w" for="ch" forName="left_43_2" refType="w" fact="0.365"/>
        <dgm:constr type="h" for="ch" forName="left_43_2" refType="h" fact="0.185"/>
        <dgm:constr type="b" for="ch" forName="left_43_2" refType="h" fact="0.595"/>
        <dgm:constr type="ctrX" for="ch" forName="left_43_2" refType="w" fact="0.22"/>
        <dgm:constr type="w" for="ch" forName="left_43_3" refType="w" fact="0.365"/>
        <dgm:constr type="h" for="ch" forName="left_43_3" refType="h" fact="0.185"/>
        <dgm:constr type="b" for="ch" forName="left_43_3" refType="h" fact="0.43"/>
        <dgm:constr type="ctrX" for="ch" forName="left_43_3" refType="w" fact="0.21"/>
        <dgm:constr type="w" for="ch" forName="left_43_4" refType="w" fact="0.365"/>
        <dgm:constr type="h" for="ch" forName="left_43_4" refType="h" fact="0.185"/>
        <dgm:constr type="b" for="ch" forName="left_43_4" refType="h" fact="0.265"/>
        <dgm:constr type="ctrX" for="ch" forName="left_43_4" refType="w" fact="0.2"/>
        <dgm:constr type="w" for="ch" forName="right_43_1" refType="w" fact="0.365"/>
        <dgm:constr type="h" for="ch" forName="right_43_1" refType="h" fact="0.185"/>
        <dgm:constr type="b" for="ch" forName="right_43_1" refType="h" fact="0.715"/>
        <dgm:constr type="ctrX" for="ch" forName="right_43_1" refType="w" fact="0.75"/>
        <dgm:constr type="w" for="ch" forName="right_43_2" refType="w" fact="0.365"/>
        <dgm:constr type="h" for="ch" forName="right_43_2" refType="h" fact="0.185"/>
        <dgm:constr type="b" for="ch" forName="right_43_2" refType="h" fact="0.55"/>
        <dgm:constr type="ctrX" for="ch" forName="right_43_2" refType="w" fact="0.74"/>
        <dgm:constr type="w" for="ch" forName="right_43_3" refType="w" fact="0.365"/>
        <dgm:constr type="h" for="ch" forName="right_43_3" refType="h" fact="0.185"/>
        <dgm:constr type="b" for="ch" forName="right_43_3" refType="h" fact="0.385"/>
        <dgm:constr type="ctrX" for="ch" forName="right_43_3" refType="w" fact="0.73"/>
        <dgm:constr type="w" for="ch" forName="right_44_1" refType="w" fact="0.36"/>
        <dgm:constr type="h" for="ch" forName="right_44_1" refType="h" fact="0.154"/>
        <dgm:constr type="b" for="ch" forName="right_44_1" refType="h" fact="0.725"/>
        <dgm:constr type="ctrX" for="ch" forName="right_44_1" refType="w" fact="0.76"/>
        <dgm:constr type="w" for="ch" forName="right_44_2" refType="w" fact="0.36"/>
        <dgm:constr type="h" for="ch" forName="right_44_2" refType="h" fact="0.154"/>
        <dgm:constr type="b" for="ch" forName="right_44_2" refType="h" fact="0.559"/>
        <dgm:constr type="ctrX" for="ch" forName="right_44_2" refType="w" fact="0.76"/>
        <dgm:constr type="w" for="ch" forName="right_44_3" refType="w" fact="0.36"/>
        <dgm:constr type="h" for="ch" forName="right_44_3" refType="h" fact="0.154"/>
        <dgm:constr type="b" for="ch" forName="right_44_3" refType="h" fact="0.393"/>
        <dgm:constr type="ctrX" for="ch" forName="right_44_3" refType="w" fact="0.76"/>
        <dgm:constr type="w" for="ch" forName="right_44_4" refType="w" fact="0.36"/>
        <dgm:constr type="h" for="ch" forName="right_44_4" refType="h" fact="0.154"/>
        <dgm:constr type="b" for="ch" forName="right_44_4" refType="h" fact="0.224"/>
        <dgm:constr type="ctrX" for="ch" forName="right_44_4" refType="w" fact="0.76"/>
        <dgm:constr type="w" for="ch" forName="left_44_1" refType="w" fact="0.36"/>
        <dgm:constr type="h" for="ch" forName="left_44_1" refType="h" fact="0.154"/>
        <dgm:constr type="b" for="ch" forName="left_44_1" refType="h" fact="0.725"/>
        <dgm:constr type="ctrX" for="ch" forName="left_44_1" refType="w" fact="0.24"/>
        <dgm:constr type="w" for="ch" forName="left_44_2" refType="w" fact="0.36"/>
        <dgm:constr type="h" for="ch" forName="left_44_2" refType="h" fact="0.154"/>
        <dgm:constr type="b" for="ch" forName="left_44_2" refType="h" fact="0.559"/>
        <dgm:constr type="ctrX" for="ch" forName="left_44_2" refType="w" fact="0.24"/>
        <dgm:constr type="w" for="ch" forName="left_44_3" refType="w" fact="0.36"/>
        <dgm:constr type="h" for="ch" forName="left_44_3" refType="h" fact="0.154"/>
        <dgm:constr type="b" for="ch" forName="left_44_3" refType="h" fact="0.393"/>
        <dgm:constr type="ctrX" for="ch" forName="left_44_3" refType="w" fact="0.24"/>
        <dgm:constr type="w" for="ch" forName="left_44_4" refType="w" fact="0.36"/>
        <dgm:constr type="h" for="ch" forName="left_44_4" refType="h" fact="0.154"/>
        <dgm:constr type="b" for="ch" forName="left_44_4" refType="h" fact="0.224"/>
        <dgm:constr type="ctrX" for="ch" forName="left_44_4" refType="w" fact="0.24"/>
      </dgm:constrLst>
      <dgm:ruleLst/>
      <dgm:layoutNode name="dummyMaxCanvas_ChildArea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fulcrum" styleLbl="alignAccFollowNode1">
        <dgm:alg type="sp"/>
        <dgm:shape xmlns:r="http://schemas.openxmlformats.org/officeDocument/2006/relationships" type="triangle" r:blip="">
          <dgm:adjLst/>
        </dgm:shape>
        <dgm:presOf/>
        <dgm:constrLst/>
        <dgm:ruleLst/>
      </dgm:layoutNode>
      <dgm:choose name="Name0">
        <dgm:if name="Name1" axis="ch ch" ptType="node node" st="1 1" cnt="1 0" func="cnt" op="equ" val="0">
          <dgm:choose name="Name2">
            <dgm:if name="Name3" axis="ch ch" ptType="node node" st="2 1" cnt="1 0" func="cnt" op="equ" val="0">
              <dgm:layoutNode name="balance_00" styleLbl="alignAccFollowNode1">
                <dgm:varLst>
                  <dgm:bulletEnabled val="1"/>
                </dgm:varLst>
                <dgm:alg type="sp"/>
                <dgm:shape xmlns:r="http://schemas.openxmlformats.org/officeDocument/2006/relationships" type="rect" r:blip="">
                  <dgm:adjLst/>
                </dgm:shape>
                <dgm:presOf/>
                <dgm:constrLst/>
                <dgm:ruleLst/>
              </dgm:layoutNode>
            </dgm:if>
            <dgm:else name="Name4">
              <dgm:choose name="Name5">
                <dgm:if name="Name6" axis="ch ch" ptType="node node" st="2 1" cnt="1 0" func="cnt" op="equ" val="1">
                  <dgm:layoutNode name="balance_01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4" type="rect" r:blip="">
                      <dgm:adjLst/>
                    </dgm:shape>
                    <dgm:presOf/>
                    <dgm:constrLst/>
                    <dgm:ruleLst/>
                  </dgm:layoutNode>
                  <dgm:layoutNode name="right_01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4" type="roundRect" r:blip="">
                      <dgm:adjLst/>
                    </dgm:shape>
                    <dgm:presOf axis="ch ch desOrSelf" ptType="node node node" st="2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7">
                  <dgm:choose name="Name8">
                    <dgm:if name="Name9" axis="ch ch" ptType="node node" st="2 1" cnt="1 0" func="cnt" op="equ" val="2">
                      <dgm:layoutNode name="balance_02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right_02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02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4" type="roundRect" r:blip="">
                          <dgm:adjLst/>
                        </dgm:shape>
                        <dgm:presOf axis="ch ch desOrSelf" ptType="node node node" st="2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10">
                      <dgm:choose name="Name11">
                        <dgm:if name="Name12" axis="ch ch" ptType="node node" st="2 1" cnt="1 0" func="cnt" op="equ" val="3">
                          <dgm:layoutNode name="balance_03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03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03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13">
                          <dgm:choose name="Name14">
                            <dgm:if name="Name15" axis="ch ch" ptType="node node" st="2 1" cnt="1 0" func="cnt" op="gte" val="4">
                              <dgm:layoutNode name="balance_04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04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04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16"/>
                          </dgm:choose>
                        </dgm:else>
                      </dgm:choose>
                    </dgm:else>
                  </dgm:choose>
                </dgm:else>
              </dgm:choose>
            </dgm:else>
          </dgm:choose>
        </dgm:if>
        <dgm:else name="Name17">
          <dgm:choose name="Name18">
            <dgm:if name="Name19" axis="ch ch" ptType="node node" st="1 1" cnt="1 0" func="cnt" op="equ" val="1">
              <dgm:choose name="Name20">
                <dgm:if name="Name21" axis="ch ch" ptType="node node" st="2 1" cnt="1 0" func="cnt" op="equ" val="0">
                  <dgm:layoutNode name="balance_10" styleLbl="alignAccFollowNode1">
                    <dgm:varLst>
                      <dgm:bulletEnabled val="1"/>
                    </dgm:varLst>
                    <dgm:alg type="sp"/>
                    <dgm:shape xmlns:r="http://schemas.openxmlformats.org/officeDocument/2006/relationships" rot="-4" type="rect" r:blip="">
                      <dgm:adjLst/>
                    </dgm:shape>
                    <dgm:presOf/>
                    <dgm:constrLst/>
                    <dgm:ruleLst/>
                  </dgm:layoutNode>
                  <dgm:layoutNode name="left_10_1" styleLbl="node1">
                    <dgm:varLst>
                      <dgm:bulletEnabled val="1"/>
                    </dgm:varLst>
                    <dgm:alg type="tx"/>
                    <dgm:shape xmlns:r="http://schemas.openxmlformats.org/officeDocument/2006/relationships" rot="-4" type="roundRect" r:blip="">
                      <dgm:adjLst/>
                    </dgm:shape>
                    <dgm:presOf axis="ch ch desOrSelf" ptType="node node node" st="1 1 1" cnt="1 1 0"/>
                    <dgm:constrLst>
                      <dgm:constr type="lMarg" refType="primFontSz" fact="0.3"/>
                      <dgm:constr type="rMarg" refType="primFontSz" fact="0.3"/>
                      <dgm:constr type="tMarg" refType="primFontSz" fact="0.3"/>
                      <dgm:constr type="bMarg" refType="primFontSz" fact="0.3"/>
                    </dgm:constrLst>
                    <dgm:ruleLst>
                      <dgm:rule type="primFontSz" val="5" fact="NaN" max="NaN"/>
                    </dgm:ruleLst>
                  </dgm:layoutNode>
                </dgm:if>
                <dgm:else name="Name22">
                  <dgm:choose name="Name23">
                    <dgm:if name="Name24" axis="ch ch" ptType="node node" st="2 1" cnt="1 0" func="cnt" op="equ" val="1">
                      <dgm:layoutNode name="balance_11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right_11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ch ch desOrSelf" ptType="node node node" st="2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25">
                      <dgm:choose name="Name26">
                        <dgm:if name="Name27" axis="ch ch" ptType="node node" st="2 1" cnt="1 0" func="cnt" op="equ" val="2">
                          <dgm:layoutNode name="balance_12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righ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12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2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12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28">
                          <dgm:choose name="Name29">
                            <dgm:if name="Name30" axis="ch ch" ptType="node node" st="2 1" cnt="1 0" func="cnt" op="equ" val="3">
                              <dgm:layoutNode name="balance_13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13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2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13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31">
                              <dgm:choose name="Name32">
                                <dgm:if name="Name33" axis="ch ch" ptType="node node" st="2 1" cnt="1 0" func="cnt" op="gte" val="4">
                                  <dgm:layoutNode name="balance_14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14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14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34"/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else>
              </dgm:choose>
            </dgm:if>
            <dgm:else name="Name35">
              <dgm:choose name="Name36">
                <dgm:if name="Name37" axis="ch ch" ptType="node node" st="1 1" cnt="1 0" func="cnt" op="equ" val="2">
                  <dgm:choose name="Name38">
                    <dgm:if name="Name39" axis="ch ch" ptType="node node" st="2 1" cnt="1 0" func="cnt" op="equ" val="0">
                      <dgm:layoutNode name="balance_20" styleLbl="alignAccFollowNode1">
                        <dgm:varLst>
                          <dgm:bulletEnabled val="1"/>
                        </dgm:varLst>
                        <dgm:alg type="sp"/>
                        <dgm:shape xmlns:r="http://schemas.openxmlformats.org/officeDocument/2006/relationships" rot="-4" type="rect" r:blip="">
                          <dgm:adjLst/>
                        </dgm:shape>
                        <dgm:presOf/>
                        <dgm:constrLst/>
                        <dgm:ruleLst/>
                      </dgm:layoutNode>
                      <dgm:layoutNode name="left_20_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1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left_20_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rot="-4" type="roundRect" r:blip="">
                          <dgm:adjLst/>
                        </dgm:shape>
                        <dgm:presOf axis="ch ch desOrSelf" ptType="node node node" st="1 2 1" cnt="1 1 0"/>
                        <dgm:constrLst>
                          <dgm:constr type="lMarg" refType="primFontSz" fact="0.3"/>
                          <dgm:constr type="rMarg" refType="primFontSz" fact="0.3"/>
                          <dgm:constr type="tMarg" refType="primFontSz" fact="0.3"/>
                          <dgm:constr type="b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</dgm:if>
                    <dgm:else name="Name40">
                      <dgm:choose name="Name41">
                        <dgm:if name="Name42" axis="ch ch" ptType="node node" st="2 1" cnt="1 0" func="cnt" op="equ" val="1">
                          <dgm:layoutNode name="balance_21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21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right_21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2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43">
                          <dgm:choose name="Name44">
                            <dgm:if name="Name45" axis="ch ch" ptType="node node" st="2 1" cnt="1 0" func="cnt" op="equ" val="2">
                              <dgm:layoutNode name="balance_22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righ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2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22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46">
                              <dgm:choose name="Name47">
                                <dgm:if name="Name48" axis="ch ch" ptType="node node" st="2 1" cnt="1 0" func="cnt" op="equ" val="3">
                                  <dgm:layoutNode name="balance_23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righ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23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2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23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49">
                                  <dgm:choose name="Name50">
                                    <dgm:if name="Name51" axis="ch ch" ptType="node node" st="2 1" cnt="1 0" func="cnt" op="gte" val="4">
                                      <dgm:layoutNode name="balance_24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24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2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24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52"/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else>
                  </dgm:choose>
                </dgm:if>
                <dgm:else name="Name53">
                  <dgm:choose name="Name54">
                    <dgm:if name="Name55" axis="ch ch" ptType="node node" st="1 1" cnt="1 0" func="cnt" op="equ" val="3">
                      <dgm:choose name="Name56">
                        <dgm:if name="Name57" axis="ch ch" ptType="node node" st="2 1" cnt="1 0" func="cnt" op="equ" val="0">
                          <dgm:layoutNode name="balance_30" styleLbl="alignAccFollowNode1">
                            <dgm:varLst>
                              <dgm:bulletEnabled val="1"/>
                            </dgm:varLst>
                            <dgm:alg type="sp"/>
                            <dgm:shape xmlns:r="http://schemas.openxmlformats.org/officeDocument/2006/relationships" rot="-4" type="rect" r:blip="">
                              <dgm:adjLst/>
                            </dgm:shape>
                            <dgm:presOf/>
                            <dgm:constrLst/>
                            <dgm:ruleLst/>
                          </dgm:layoutNode>
                          <dgm:layoutNode name="left_30_1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1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2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2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layoutNode name="left_30_3" styleLbl="node1">
                            <dgm:varLst>
                              <dgm:bulletEnabled val="1"/>
                            </dgm:varLst>
                            <dgm:alg type="tx"/>
                            <dgm:shape xmlns:r="http://schemas.openxmlformats.org/officeDocument/2006/relationships" rot="-4" type="roundRect" r:blip="">
                              <dgm:adjLst/>
                            </dgm:shape>
                            <dgm:presOf axis="ch ch desOrSelf" ptType="node node node" st="1 3 1" cnt="1 1 0"/>
                            <dgm:constrLst>
                              <dgm:constr type="lMarg" refType="primFontSz" fact="0.3"/>
                              <dgm:constr type="rMarg" refType="primFontSz" fact="0.3"/>
                              <dgm:constr type="tMarg" refType="primFontSz" fact="0.3"/>
                              <dgm:constr type="b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if>
                        <dgm:else name="Name58">
                          <dgm:choose name="Name59">
                            <dgm:if name="Name60" axis="ch ch" ptType="node node" st="2 1" cnt="1 0" func="cnt" op="equ" val="1">
                              <dgm:layoutNode name="balance_31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31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right_31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2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61">
                              <dgm:choose name="Name62">
                                <dgm:if name="Name63" axis="ch ch" ptType="node node" st="2 1" cnt="1 0" func="cnt" op="equ" val="2">
                                  <dgm:layoutNode name="balance_32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32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32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64">
                                  <dgm:choose name="Name65">
                                    <dgm:if name="Name66" axis="ch ch" ptType="node node" st="2 1" cnt="1 0" func="cnt" op="equ" val="3">
                                      <dgm:layoutNode name="balance_33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righ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2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33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67">
                                      <dgm:choose name="Name68">
                                        <dgm:if name="Name69" axis="ch ch" ptType="node node" st="2 1" cnt="1 0" func="cnt" op="gte" val="4">
                                          <dgm:layoutNode name="balance_34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righ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34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2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34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70"/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71">
                      <dgm:choose name="Name72">
                        <dgm:if name="Name73" axis="ch ch" ptType="node node" st="1 1" cnt="1 0" func="cnt" op="gte" val="4">
                          <dgm:choose name="Name74">
                            <dgm:if name="Name75" axis="ch ch" ptType="node node" st="2 1" cnt="1 0" func="cnt" op="equ" val="0">
                              <dgm:layoutNode name="balance_40" styleLbl="alignAccFollowNode1">
                                <dgm:varLst>
                                  <dgm:bulletEnabled val="1"/>
                                </dgm:varLst>
                                <dgm:alg type="sp"/>
                                <dgm:shape xmlns:r="http://schemas.openxmlformats.org/officeDocument/2006/relationships" rot="-4" type="rect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  <dgm:layoutNode name="left_40_1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1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2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2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3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3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  <dgm:layoutNode name="left_40_4" styleLbl="node1">
                                <dgm:varLst>
                                  <dgm:bulletEnabled val="1"/>
                                </dgm:varLst>
                                <dgm:alg type="tx"/>
                                <dgm:shape xmlns:r="http://schemas.openxmlformats.org/officeDocument/2006/relationships" rot="-4" type="roundRect" r:blip="">
                                  <dgm:adjLst/>
                                </dgm:shape>
                                <dgm:presOf axis="ch ch desOrSelf" ptType="node node node" st="1 4 1" cnt="1 1 0"/>
                                <dgm:constrLst>
                                  <dgm:constr type="lMarg" refType="primFontSz" fact="0.3"/>
                                  <dgm:constr type="rMarg" refType="primFontSz" fact="0.3"/>
                                  <dgm:constr type="tMarg" refType="primFontSz" fact="0.3"/>
                                  <dgm:constr type="bMarg" refType="primFontSz" fact="0.3"/>
                                </dgm:constrLst>
                                <dgm:ruleLst>
                                  <dgm:rule type="primFontSz" val="5" fact="NaN" max="NaN"/>
                                </dgm:ruleLst>
                              </dgm:layoutNode>
                            </dgm:if>
                            <dgm:else name="Name76">
                              <dgm:choose name="Name77">
                                <dgm:if name="Name78" axis="ch ch" ptType="node node" st="2 1" cnt="1 0" func="cnt" op="equ" val="1">
                                  <dgm:layoutNode name="balance_41" styleLbl="alignAccFollowNode1">
                                    <dgm:varLst>
                                      <dgm:bulletEnabled val="1"/>
                                    </dgm:varLst>
                                    <dgm:alg type="sp"/>
                                    <dgm:shape xmlns:r="http://schemas.openxmlformats.org/officeDocument/2006/relationships" rot="-4" type="rect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</dgm:layoutNode>
                                  <dgm:layoutNode name="lef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2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2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3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3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left_41_4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1 4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  <dgm:layoutNode name="right_41_1" styleLbl="node1">
                                    <dgm:varLst>
                                      <dgm:bulletEnabled val="1"/>
                                    </dgm:varLst>
                                    <dgm:alg type="tx"/>
                                    <dgm:shape xmlns:r="http://schemas.openxmlformats.org/officeDocument/2006/relationships" rot="-4" type="roundRect" r:blip="">
                                      <dgm:adjLst/>
                                    </dgm:shape>
                                    <dgm:presOf axis="ch ch desOrSelf" ptType="node node node" st="2 1 1" cnt="1 1 0"/>
                                    <dgm:constrLst>
                                      <dgm:constr type="lMarg" refType="primFontSz" fact="0.3"/>
                                      <dgm:constr type="rMarg" refType="primFontSz" fact="0.3"/>
                                      <dgm:constr type="tMarg" refType="primFontSz" fact="0.3"/>
                                      <dgm:constr type="bMarg" refType="primFontSz" fact="0.3"/>
                                    </dgm:constrLst>
                                    <dgm:ruleLst>
                                      <dgm:rule type="primFontSz" val="5" fact="NaN" max="NaN"/>
                                    </dgm:ruleLst>
                                  </dgm:layoutNode>
                                </dgm:if>
                                <dgm:else name="Name79">
                                  <dgm:choose name="Name80">
                                    <dgm:if name="Name81" axis="ch ch" ptType="node node" st="2 1" cnt="1 0" func="cnt" op="equ" val="2">
                                      <dgm:layoutNode name="balance_42" styleLbl="alignAccFollowNode1">
                                        <dgm:varLst>
                                          <dgm:bulletEnabled val="1"/>
                                        </dgm:varLst>
                                        <dgm:alg type="sp"/>
                                        <dgm:shape xmlns:r="http://schemas.openxmlformats.org/officeDocument/2006/relationships" rot="-4" type="rect" r:blip="">
                                          <dgm:adjLst/>
                                        </dgm:shape>
                                        <dgm:presOf/>
                                        <dgm:constrLst/>
                                        <dgm:ruleLst/>
                                      </dgm:layoutNode>
                                      <dgm:layoutNode name="lef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3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3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left_42_4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1 4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1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1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  <dgm:layoutNode name="right_42_2" styleLbl="node1">
                                        <dgm:varLst>
                                          <dgm:bulletEnabled val="1"/>
                                        </dgm:varLst>
                                        <dgm:alg type="tx"/>
                                        <dgm:shape xmlns:r="http://schemas.openxmlformats.org/officeDocument/2006/relationships" rot="-4" type="roundRect" r:blip="">
                                          <dgm:adjLst/>
                                        </dgm:shape>
                                        <dgm:presOf axis="ch ch desOrSelf" ptType="node node node" st="2 2 1" cnt="1 1 0"/>
                                        <dgm:constrLst>
                                          <dgm:constr type="lMarg" refType="primFontSz" fact="0.3"/>
                                          <dgm:constr type="rMarg" refType="primFontSz" fact="0.3"/>
                                          <dgm:constr type="tMarg" refType="primFontSz" fact="0.3"/>
                                          <dgm:constr type="bMarg" refType="primFontSz" fact="0.3"/>
                                        </dgm:constrLst>
                                        <dgm:ruleLst>
                                          <dgm:rule type="primFontSz" val="5" fact="NaN" max="NaN"/>
                                        </dgm:ruleLst>
                                      </dgm:layoutNode>
                                    </dgm:if>
                                    <dgm:else name="Name82">
                                      <dgm:choose name="Name83">
                                        <dgm:if name="Name84" axis="ch ch" ptType="node node" st="2 1" cnt="1 0" func="cnt" op="equ" val="3">
                                          <dgm:layoutNode name="balance_43" styleLbl="alignAccFollowNode1">
                                            <dgm:varLst>
                                              <dgm:bulletEnabled val="1"/>
                                            </dgm:varLst>
                                            <dgm:alg type="sp"/>
                                            <dgm:shape xmlns:r="http://schemas.openxmlformats.org/officeDocument/2006/relationships" rot="-4" type="rect" r:blip="">
                                              <dgm:adjLst/>
                                            </dgm:shape>
                                            <dgm:presOf/>
                                            <dgm:constrLst/>
                                            <dgm:ruleLst/>
                                          </dgm:layoutNode>
                                          <dgm:layoutNode name="lef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left_43_4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1 4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1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1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2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2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  <dgm:layoutNode name="right_43_3" styleLbl="node1">
                                            <dgm:varLst>
                                              <dgm:bulletEnabled val="1"/>
                                            </dgm:varLst>
                                            <dgm:alg type="tx"/>
                                            <dgm:shape xmlns:r="http://schemas.openxmlformats.org/officeDocument/2006/relationships" rot="-4" type="roundRect" r:blip="">
                                              <dgm:adjLst/>
                                            </dgm:shape>
                                            <dgm:presOf axis="ch ch desOrSelf" ptType="node node node" st="2 3 1" cnt="1 1 0"/>
                                            <dgm:constrLst>
                                              <dgm:constr type="lMarg" refType="primFontSz" fact="0.3"/>
                                              <dgm:constr type="rMarg" refType="primFontSz" fact="0.3"/>
                                              <dgm:constr type="tMarg" refType="primFontSz" fact="0.3"/>
                                              <dgm:constr type="bMarg" refType="primFontSz" fact="0.3"/>
                                            </dgm:constrLst>
                                            <dgm:ruleLst>
                                              <dgm:rule type="primFontSz" val="5" fact="NaN" max="NaN"/>
                                            </dgm:ruleLst>
                                          </dgm:layoutNode>
                                        </dgm:if>
                                        <dgm:else name="Name85">
                                          <dgm:choose name="Name86">
                                            <dgm:if name="Name87" axis="ch ch" ptType="node node" st="2 1" cnt="1 0" func="cnt" op="gte" val="4">
                                              <dgm:layoutNode name="balance_44" styleLbl="alignAccFollowNode1">
                                                <dgm:varLst>
                                                  <dgm:bulletEnabled val="1"/>
                                                </dgm:varLst>
                                                <dgm:alg type="sp"/>
                                                <dgm:shape xmlns:r="http://schemas.openxmlformats.org/officeDocument/2006/relationships" type="rect" r:blip="">
                                                  <dgm:adjLst/>
                                                </dgm:shape>
                                                <dgm:presOf/>
                                                <dgm:constrLst/>
                                                <dgm:ruleLst/>
                                              </dgm:layoutNode>
                                              <dgm:layoutNode name="righ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righ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2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1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1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2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2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3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3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  <dgm:layoutNode name="left_44_4" styleLbl="node1">
                                                <dgm:varLst>
                                                  <dgm:bulletEnabled val="1"/>
                                                </dgm:varLst>
                                                <dgm:alg type="tx"/>
                                                <dgm:shape xmlns:r="http://schemas.openxmlformats.org/officeDocument/2006/relationships" type="roundRect" r:blip="">
                                                  <dgm:adjLst/>
                                                </dgm:shape>
                                                <dgm:presOf axis="ch ch desOrSelf" ptType="node node node" st="1 4 1" cnt="1 1 0"/>
                                                <dgm:constrLst>
                                                  <dgm:constr type="lMarg" refType="primFontSz" fact="0.3"/>
                                                  <dgm:constr type="rMarg" refType="primFontSz" fact="0.3"/>
                                                  <dgm:constr type="tMarg" refType="primFontSz" fact="0.3"/>
                                                  <dgm:constr type="bMarg" refType="primFontSz" fact="0.3"/>
                                                </dgm:constrLst>
                                                <dgm:ruleLst>
                                                  <dgm:rule type="primFontSz" val="5" fact="NaN" max="NaN"/>
                                                </dgm:ruleLst>
                                              </dgm:layoutNode>
                                            </dgm:if>
                                            <dgm:else name="Name88"/>
                                          </dgm:choose>
                                        </dgm:else>
                                      </dgm:choose>
                                    </dgm:else>
                                  </dgm:choose>
                                </dgm:else>
                              </dgm:choose>
                            </dgm:else>
                          </dgm:choose>
                        </dgm:if>
                        <dgm:else name="Name89"/>
                      </dgm:choose>
                    </dgm:else>
                  </dgm:choose>
                </dgm:else>
              </dgm:choose>
            </dgm:else>
          </dgm:choose>
        </dgm:else>
      </dgm:choose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Shape 3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Shape 35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76427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3995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21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0" name="Shape 3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Shape 351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155764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524800" y="672606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Shape 11"/>
          <p:cNvSpPr/>
          <p:nvPr/>
        </p:nvSpPr>
        <p:spPr>
          <a:xfrm rot="10800000">
            <a:off x="6537563" y="3342925"/>
            <a:ext cx="1081625" cy="1124950"/>
          </a:xfrm>
          <a:custGeom>
            <a:avLst/>
            <a:gdLst/>
            <a:ahLst/>
            <a:cxnLst/>
            <a:rect l="0" t="0" r="0" b="0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Shape 1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title" hasCustomPrompt="1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Generic Content">
  <p:cSld name="3_Generic Conten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7878189" y="4790020"/>
            <a:ext cx="1069517" cy="353480"/>
          </a:xfrm>
          <a:prstGeom prst="rect">
            <a:avLst/>
          </a:prstGeom>
          <a:solidFill>
            <a:srgbClr val="BFBFB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" name="Shape 12"/>
          <p:cNvCxnSpPr/>
          <p:nvPr/>
        </p:nvCxnSpPr>
        <p:spPr>
          <a:xfrm>
            <a:off x="196294" y="4790020"/>
            <a:ext cx="7703993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196293" y="-21163"/>
            <a:ext cx="8748695" cy="768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1FB"/>
              </a:buClr>
              <a:buSzPts val="4000"/>
              <a:buFont typeface="Lato"/>
              <a:buNone/>
              <a:defRPr sz="4000" b="0" i="0" u="none" strike="noStrike" cap="none">
                <a:solidFill>
                  <a:srgbClr val="27A1FB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196292" y="768345"/>
            <a:ext cx="8751413" cy="3997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829"/>
              </a:buClr>
              <a:buSzPts val="2400"/>
              <a:buFont typeface="Lato"/>
              <a:buNone/>
              <a:defRPr sz="2400" b="0" i="0" u="none" strike="noStrike" cap="none">
                <a:solidFill>
                  <a:srgbClr val="262829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28600" algn="l" rtl="0">
              <a:lnSpc>
                <a:spcPct val="71222"/>
              </a:lnSpc>
              <a:spcBef>
                <a:spcPts val="159"/>
              </a:spcBef>
              <a:spcAft>
                <a:spcPts val="0"/>
              </a:spcAft>
              <a:buClr>
                <a:srgbClr val="204D8B"/>
              </a:buClr>
              <a:buSzPts val="3600"/>
              <a:buFont typeface="Lato"/>
              <a:buNone/>
              <a:defRPr sz="3600" b="1" i="0" u="none" strike="noStrike" cap="none">
                <a:solidFill>
                  <a:srgbClr val="204D8B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28600" algn="l" rtl="0">
              <a:spcBef>
                <a:spcPts val="4326"/>
              </a:spcBef>
              <a:spcAft>
                <a:spcPts val="0"/>
              </a:spcAft>
              <a:buClr>
                <a:srgbClr val="262829"/>
              </a:buClr>
              <a:buSzPts val="1800"/>
              <a:buFont typeface="Lato"/>
              <a:buNone/>
              <a:defRPr sz="1800" b="0" i="0" u="none" strike="noStrike" cap="none">
                <a:solidFill>
                  <a:srgbClr val="262829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spcBef>
                <a:spcPts val="961"/>
              </a:spcBef>
              <a:spcAft>
                <a:spcPts val="0"/>
              </a:spcAft>
              <a:buClr>
                <a:srgbClr val="F5B733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262829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28600" algn="l" rtl="0">
              <a:spcBef>
                <a:spcPts val="961"/>
              </a:spcBef>
              <a:spcAft>
                <a:spcPts val="0"/>
              </a:spcAft>
              <a:buClr>
                <a:srgbClr val="204D8B"/>
              </a:buClr>
              <a:buSzPts val="1200"/>
              <a:buFont typeface="Lato"/>
              <a:buNone/>
              <a:defRPr sz="1200" b="1" i="0" u="none" strike="noStrike" cap="none">
                <a:solidFill>
                  <a:srgbClr val="204D8B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262829"/>
              </a:buClr>
              <a:buSzPts val="1200"/>
              <a:buFont typeface="Lato"/>
              <a:buNone/>
              <a:defRPr sz="1200" b="0" i="0" u="none" strike="noStrike" cap="none">
                <a:solidFill>
                  <a:srgbClr val="262829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304800" algn="l" rtl="0">
              <a:spcBef>
                <a:spcPts val="641"/>
              </a:spcBef>
              <a:spcAft>
                <a:spcPts val="0"/>
              </a:spcAft>
              <a:buClr>
                <a:srgbClr val="3BB7FF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rgbClr val="262829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342900" algn="l" rtl="0">
              <a:spcBef>
                <a:spcPts val="64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7740606" y="4815327"/>
            <a:ext cx="106951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600" tIns="40800" rIns="81600" bIns="408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chemeClr val="lt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238967" y="650870"/>
            <a:ext cx="8743664" cy="0"/>
          </a:xfrm>
          <a:prstGeom prst="straightConnector1">
            <a:avLst/>
          </a:prstGeom>
          <a:noFill/>
          <a:ln w="9525" cap="flat" cmpd="sng">
            <a:solidFill>
              <a:srgbClr val="BFBFBF"/>
            </a:solidFill>
            <a:prstDash val="solid"/>
            <a:round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80939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hape 26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w="38100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w="38100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rina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ityofchicago.org/city/en/depts/cdph/supp_info/infectious/west_nile_virus_surveillancereports2011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ulex_pipiens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.tiff"/><Relationship Id="rId4" Type="http://schemas.openxmlformats.org/officeDocument/2006/relationships/hyperlink" Target="http://www.culex.ca/mosquito-borne-diseases/mosquito-vectors/index.html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for public good.</a:t>
            </a:r>
            <a:br>
              <a:rPr lang="en" dirty="0"/>
            </a:br>
            <a:br>
              <a:rPr lang="en" dirty="0"/>
            </a:br>
            <a:r>
              <a:rPr lang="en" dirty="0"/>
              <a:t>Predicting West Nile Virus in Chicago. </a:t>
            </a:r>
            <a:endParaRPr dirty="0"/>
          </a:p>
        </p:txBody>
      </p:sp>
      <p:sp>
        <p:nvSpPr>
          <p:cNvPr id="64" name="Shape 64"/>
          <p:cNvSpPr txBox="1">
            <a:spLocks noGrp="1"/>
          </p:cNvSpPr>
          <p:nvPr>
            <p:ph type="subTitle" idx="1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David </a:t>
            </a:r>
            <a:r>
              <a:rPr lang="en-US" dirty="0" err="1"/>
              <a:t>Borel</a:t>
            </a:r>
            <a:endParaRPr lang="en-US" dirty="0"/>
          </a:p>
          <a:p>
            <a:pPr marL="0" lvl="0" indent="0"/>
            <a:r>
              <a:rPr lang="en-US" dirty="0" err="1"/>
              <a:t>Kiros</a:t>
            </a:r>
            <a:r>
              <a:rPr lang="en-US" dirty="0"/>
              <a:t> </a:t>
            </a:r>
            <a:r>
              <a:rPr lang="en-US" dirty="0" err="1"/>
              <a:t>Gebremariam</a:t>
            </a:r>
            <a:endParaRPr lang="en-US" dirty="0"/>
          </a:p>
          <a:p>
            <a:pPr marL="0" lvl="0" indent="0"/>
            <a:r>
              <a:rPr lang="en-US" dirty="0"/>
              <a:t>Harsha Goonewardana 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 title="Chart">
            <a:extLst>
              <a:ext uri="{FF2B5EF4-FFF2-40B4-BE49-F238E27FC236}">
                <a16:creationId xmlns:a16="http://schemas.microsoft.com/office/drawing/2014/main" id="{A3CAD9F8-5425-134F-AE6D-7EB6422DAF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2435767"/>
              </p:ext>
            </p:extLst>
          </p:nvPr>
        </p:nvGraphicFramePr>
        <p:xfrm>
          <a:off x="124691" y="263236"/>
          <a:ext cx="9019308" cy="47382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85C4578-EBE0-AC42-B14B-450485A2007C}"/>
              </a:ext>
            </a:extLst>
          </p:cNvPr>
          <p:cNvCxnSpPr/>
          <p:nvPr/>
        </p:nvCxnSpPr>
        <p:spPr>
          <a:xfrm>
            <a:off x="4345969" y="1294544"/>
            <a:ext cx="1130157" cy="1438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 title="Chart">
            <a:extLst>
              <a:ext uri="{FF2B5EF4-FFF2-40B4-BE49-F238E27FC236}">
                <a16:creationId xmlns:a16="http://schemas.microsoft.com/office/drawing/2014/main" id="{00000000-0008-0000-01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4379045"/>
              </p:ext>
            </p:extLst>
          </p:nvPr>
        </p:nvGraphicFramePr>
        <p:xfrm>
          <a:off x="290945" y="415636"/>
          <a:ext cx="8617527" cy="4378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 title="Chart">
            <a:extLst>
              <a:ext uri="{FF2B5EF4-FFF2-40B4-BE49-F238E27FC236}">
                <a16:creationId xmlns:a16="http://schemas.microsoft.com/office/drawing/2014/main" id="{00000000-0008-0000-0100-000004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16889565"/>
              </p:ext>
            </p:extLst>
          </p:nvPr>
        </p:nvGraphicFramePr>
        <p:xfrm>
          <a:off x="-1" y="0"/>
          <a:ext cx="9019309" cy="5143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 title="Chart">
            <a:extLst>
              <a:ext uri="{FF2B5EF4-FFF2-40B4-BE49-F238E27FC236}">
                <a16:creationId xmlns:a16="http://schemas.microsoft.com/office/drawing/2014/main" id="{00000000-0008-0000-0100-000003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8068639"/>
              </p:ext>
            </p:extLst>
          </p:nvPr>
        </p:nvGraphicFramePr>
        <p:xfrm>
          <a:off x="154983" y="201478"/>
          <a:ext cx="8849532" cy="47424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046932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 title="Chart">
            <a:extLst>
              <a:ext uri="{FF2B5EF4-FFF2-40B4-BE49-F238E27FC236}">
                <a16:creationId xmlns:a16="http://schemas.microsoft.com/office/drawing/2014/main" id="{00000000-0008-0000-0100-00000500000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52685047"/>
              </p:ext>
            </p:extLst>
          </p:nvPr>
        </p:nvGraphicFramePr>
        <p:xfrm>
          <a:off x="1" y="0"/>
          <a:ext cx="9019308" cy="50014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998515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516CC5-FB9D-1B4A-8A74-5576E6718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550" y="88878"/>
            <a:ext cx="6012899" cy="5143500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1C29B-AF81-2E4B-B85C-24C994645C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5B013A-0F93-874F-90B2-289CE6397D91}"/>
              </a:ext>
            </a:extLst>
          </p:cNvPr>
          <p:cNvSpPr txBox="1"/>
          <p:nvPr/>
        </p:nvSpPr>
        <p:spPr>
          <a:xfrm>
            <a:off x="2128902" y="88878"/>
            <a:ext cx="44216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rgbClr val="C00000"/>
                </a:solidFill>
                <a:latin typeface="Roboto Slab"/>
                <a:ea typeface="Roboto Slab"/>
                <a:sym typeface="Roboto Slab"/>
              </a:rPr>
              <a:t>Maps!</a:t>
            </a:r>
          </a:p>
        </p:txBody>
      </p:sp>
    </p:spTree>
    <p:extLst>
      <p:ext uri="{BB962C8B-B14F-4D97-AF65-F5344CB8AC3E}">
        <p14:creationId xmlns:p14="http://schemas.microsoft.com/office/powerpoint/2010/main" val="8326965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Initial Data Cleaning and Analysis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 dirty="0">
                <a:solidFill>
                  <a:srgbClr val="EFEFEF"/>
                </a:solidFill>
              </a:rPr>
              <a:t>Multiple complex data sets</a:t>
            </a:r>
            <a:endParaRPr dirty="0">
              <a:solidFill>
                <a:srgbClr val="EFEFEF"/>
              </a:solidFill>
            </a:endParaRPr>
          </a:p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 dirty="0">
                <a:solidFill>
                  <a:srgbClr val="EFEFEF"/>
                </a:solidFill>
              </a:rPr>
              <a:t>Multiple data entries for same data point</a:t>
            </a:r>
            <a:endParaRPr dirty="0">
              <a:solidFill>
                <a:srgbClr val="EFEFEF"/>
              </a:solidFill>
            </a:endParaRPr>
          </a:p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 dirty="0">
                <a:solidFill>
                  <a:srgbClr val="EFEFEF"/>
                </a:solidFill>
              </a:rPr>
              <a:t>Imputing missing values</a:t>
            </a:r>
            <a:endParaRPr dirty="0">
              <a:solidFill>
                <a:srgbClr val="EFEFEF"/>
              </a:solidFill>
            </a:endParaRPr>
          </a:p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 dirty="0">
                <a:solidFill>
                  <a:srgbClr val="EFEFEF"/>
                </a:solidFill>
              </a:rPr>
              <a:t>Two sets of weather data</a:t>
            </a:r>
            <a:endParaRPr dirty="0">
              <a:solidFill>
                <a:srgbClr val="EFEFEF"/>
              </a:solidFill>
            </a:endParaRPr>
          </a:p>
          <a:p>
            <a:pPr marL="914400" lvl="1" indent="-342900" rtl="0">
              <a:spcBef>
                <a:spcPts val="6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en" sz="1800" dirty="0">
                <a:solidFill>
                  <a:srgbClr val="EFEFEF"/>
                </a:solidFill>
              </a:rPr>
              <a:t>Used distance metric to determine which weather station to use</a:t>
            </a:r>
            <a:endParaRPr sz="1800" dirty="0">
              <a:solidFill>
                <a:srgbClr val="EFEFEF"/>
              </a:solidFill>
            </a:endParaRPr>
          </a:p>
          <a:p>
            <a:pPr marL="457200" lvl="0" indent="-342900" rtl="0">
              <a:spcBef>
                <a:spcPts val="6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en" dirty="0">
                <a:solidFill>
                  <a:srgbClr val="EFEFEF"/>
                </a:solidFill>
              </a:rPr>
              <a:t>Numerous repetitive metrics</a:t>
            </a:r>
            <a:endParaRPr dirty="0">
              <a:solidFill>
                <a:srgbClr val="EFEFEF"/>
              </a:solidFill>
            </a:endParaRPr>
          </a:p>
          <a:p>
            <a:pPr marL="457200" lvl="0" indent="-342900" rtl="0">
              <a:spcBef>
                <a:spcPts val="600"/>
              </a:spcBef>
              <a:spcAft>
                <a:spcPts val="600"/>
              </a:spcAft>
              <a:buClr>
                <a:srgbClr val="EFEFEF"/>
              </a:buClr>
              <a:buSzPts val="1800"/>
              <a:buChar char="●"/>
            </a:pPr>
            <a:r>
              <a:rPr lang="en" dirty="0">
                <a:solidFill>
                  <a:srgbClr val="EFEFEF"/>
                </a:solidFill>
              </a:rPr>
              <a:t>Interpreting Dummy variables for weather phenomena</a:t>
            </a:r>
            <a:endParaRPr dirty="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 map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16FD2A-D02C-9941-92A5-7167D88555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41" y="1040615"/>
            <a:ext cx="8293100" cy="45212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017CE09B-58D5-EA43-9D5F-8911C08BBD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500" y="964504"/>
            <a:ext cx="4348064" cy="4009278"/>
          </a:xfrm>
        </p:spPr>
        <p:txBody>
          <a:bodyPr/>
          <a:lstStyle/>
          <a:p>
            <a:pPr algn="l"/>
            <a:r>
              <a:rPr lang="en-US" sz="2400" dirty="0"/>
              <a:t>Distance to standing water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Presence of Culex </a:t>
            </a:r>
            <a:r>
              <a:rPr lang="en-US" sz="2400" dirty="0" err="1"/>
              <a:t>Pipiens</a:t>
            </a:r>
            <a:endParaRPr lang="en-US" sz="2400" dirty="0"/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Presence of Culex </a:t>
            </a:r>
            <a:r>
              <a:rPr lang="en-US" sz="2400" dirty="0" err="1"/>
              <a:t>Restaunas</a:t>
            </a:r>
            <a:endParaRPr lang="en-US" sz="2400" dirty="0"/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Distance to spray sites 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Latitude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Streets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034B69-4BFF-D846-9E24-16CFC1298208}"/>
              </a:ext>
            </a:extLst>
          </p:cNvPr>
          <p:cNvSpPr txBox="1"/>
          <p:nvPr/>
        </p:nvSpPr>
        <p:spPr>
          <a:xfrm>
            <a:off x="3176663" y="114409"/>
            <a:ext cx="4045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Model Features </a:t>
            </a:r>
          </a:p>
        </p:txBody>
      </p:sp>
      <p:sp>
        <p:nvSpPr>
          <p:cNvPr id="8" name="Subtitle 4">
            <a:extLst>
              <a:ext uri="{FF2B5EF4-FFF2-40B4-BE49-F238E27FC236}">
                <a16:creationId xmlns:a16="http://schemas.microsoft.com/office/drawing/2014/main" id="{57361ADB-21AF-4046-8977-E337B7E848C8}"/>
              </a:ext>
            </a:extLst>
          </p:cNvPr>
          <p:cNvSpPr txBox="1">
            <a:spLocks/>
          </p:cNvSpPr>
          <p:nvPr/>
        </p:nvSpPr>
        <p:spPr>
          <a:xfrm>
            <a:off x="4731300" y="964503"/>
            <a:ext cx="4045200" cy="3149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algn="l"/>
            <a:r>
              <a:rPr lang="en-US" sz="2400" dirty="0"/>
              <a:t>Day Length 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min Temperature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Precipitation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Wind</a:t>
            </a:r>
          </a:p>
          <a:p>
            <a:pPr algn="l"/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793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9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3188E-8CD4-5844-BB0A-A21023B15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Balancing Act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4464B-B252-B14A-86BD-9005719D3D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sz="2800" dirty="0"/>
              <a:t>		7,975  		        7,975  </a:t>
            </a:r>
          </a:p>
          <a:p>
            <a:pPr marL="114300" indent="0">
              <a:buNone/>
            </a:pPr>
            <a:r>
              <a:rPr lang="en-US" sz="2800" dirty="0"/>
              <a:t>	negative samples 	positive samples</a:t>
            </a:r>
          </a:p>
          <a:p>
            <a:pPr marL="114300" indent="0">
              <a:buNone/>
            </a:pPr>
            <a:r>
              <a:rPr lang="en-US" sz="2800" dirty="0"/>
              <a:t>						needed</a:t>
            </a:r>
          </a:p>
          <a:p>
            <a:pPr marL="114300" indent="0">
              <a:buNone/>
            </a:pPr>
            <a:r>
              <a:rPr lang="en-US" sz="2800" dirty="0"/>
              <a:t>	</a:t>
            </a:r>
          </a:p>
          <a:p>
            <a:pPr marL="114300" indent="0">
              <a:buNone/>
            </a:pPr>
            <a:r>
              <a:rPr lang="en-US" dirty="0"/>
              <a:t>	Sample the negative data to get 7,546 extra samples of positive data</a:t>
            </a:r>
          </a:p>
        </p:txBody>
      </p:sp>
      <p:sp>
        <p:nvSpPr>
          <p:cNvPr id="5" name="Double Bracket 4">
            <a:extLst>
              <a:ext uri="{FF2B5EF4-FFF2-40B4-BE49-F238E27FC236}">
                <a16:creationId xmlns:a16="http://schemas.microsoft.com/office/drawing/2014/main" id="{41239A00-FBB0-0840-AAD7-DAF8C4027620}"/>
              </a:ext>
            </a:extLst>
          </p:cNvPr>
          <p:cNvSpPr/>
          <p:nvPr/>
        </p:nvSpPr>
        <p:spPr>
          <a:xfrm>
            <a:off x="250519" y="1913794"/>
            <a:ext cx="4096011" cy="191917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uble Bracket 6">
            <a:extLst>
              <a:ext uri="{FF2B5EF4-FFF2-40B4-BE49-F238E27FC236}">
                <a16:creationId xmlns:a16="http://schemas.microsoft.com/office/drawing/2014/main" id="{FD88FFAE-92BA-5548-818F-02670E855A10}"/>
              </a:ext>
            </a:extLst>
          </p:cNvPr>
          <p:cNvSpPr/>
          <p:nvPr/>
        </p:nvSpPr>
        <p:spPr>
          <a:xfrm>
            <a:off x="4503309" y="1913794"/>
            <a:ext cx="4096011" cy="1919170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60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29196-FD72-0A44-900C-7F5FB4B3A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458025"/>
            <a:ext cx="8368200" cy="392398"/>
          </a:xfrm>
        </p:spPr>
        <p:txBody>
          <a:bodyPr/>
          <a:lstStyle/>
          <a:p>
            <a:r>
              <a:rPr lang="en-US" dirty="0"/>
              <a:t>Data Science Process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92062E-BD64-5A41-BE43-33B79AA526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CE0AC5FE-5132-AC43-9FD6-010B429DE1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29421338"/>
              </p:ext>
            </p:extLst>
          </p:nvPr>
        </p:nvGraphicFramePr>
        <p:xfrm>
          <a:off x="1221996" y="850423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036589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FDD43-EB92-394A-9C60-D7488C2EB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Need for a confusion matrix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3E5BE8-D25A-5D41-B778-18E541DDA6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762273A-34C0-5D42-A2D0-A0E122727B7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5106157"/>
              </p:ext>
            </p:extLst>
          </p:nvPr>
        </p:nvGraphicFramePr>
        <p:xfrm>
          <a:off x="1323584" y="1421756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815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C5C9A9-5BFF-3D46-9158-E5B33E11A8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87A328B-CE6E-374D-B5D1-254243097C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053084"/>
              </p:ext>
            </p:extLst>
          </p:nvPr>
        </p:nvGraphicFramePr>
        <p:xfrm>
          <a:off x="387900" y="539750"/>
          <a:ext cx="83682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55902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/>
          <p:nvPr/>
        </p:nvSpPr>
        <p:spPr>
          <a:xfrm>
            <a:off x="18854" y="864402"/>
            <a:ext cx="9144000" cy="3416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Shape 354"/>
          <p:cNvSpPr txBox="1">
            <a:spLocks noGrp="1"/>
          </p:cNvSpPr>
          <p:nvPr>
            <p:ph type="title"/>
          </p:nvPr>
        </p:nvSpPr>
        <p:spPr>
          <a:xfrm>
            <a:off x="196293" y="-21163"/>
            <a:ext cx="8748695" cy="768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1FB"/>
              </a:buClr>
              <a:buSzPts val="4000"/>
              <a:buFont typeface="Lato"/>
              <a:buNone/>
            </a:pPr>
            <a:r>
              <a:rPr lang="en-US" sz="4000" b="0" i="0" u="none" strike="noStrike" cap="none" dirty="0">
                <a:solidFill>
                  <a:srgbClr val="27A1FB"/>
                </a:solidFill>
                <a:latin typeface="Lato"/>
                <a:ea typeface="Lato"/>
                <a:cs typeface="Lato"/>
                <a:sym typeface="Lato"/>
              </a:rPr>
              <a:t>Our Random Forest  Performance</a:t>
            </a:r>
            <a:endParaRPr sz="4000" b="0" i="0" u="none" strike="noStrike" cap="none" dirty="0">
              <a:solidFill>
                <a:srgbClr val="27A1FB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Shape 355"/>
          <p:cNvSpPr txBox="1">
            <a:spLocks noGrp="1"/>
          </p:cNvSpPr>
          <p:nvPr>
            <p:ph type="sldNum" idx="12"/>
          </p:nvPr>
        </p:nvSpPr>
        <p:spPr>
          <a:xfrm>
            <a:off x="7740606" y="4815327"/>
            <a:ext cx="106951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600" tIns="40800" rIns="81600" bIns="408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graphicFrame>
        <p:nvGraphicFramePr>
          <p:cNvPr id="356" name="Shape 356"/>
          <p:cNvGraphicFramePr/>
          <p:nvPr>
            <p:extLst>
              <p:ext uri="{D42A27DB-BD31-4B8C-83A1-F6EECF244321}">
                <p14:modId xmlns:p14="http://schemas.microsoft.com/office/powerpoint/2010/main" val="1384909014"/>
              </p:ext>
            </p:extLst>
          </p:nvPr>
        </p:nvGraphicFramePr>
        <p:xfrm>
          <a:off x="812638" y="1489104"/>
          <a:ext cx="7518725" cy="243774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69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6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3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9675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Lato"/>
                        <a:buNone/>
                      </a:pPr>
                      <a:r>
                        <a:rPr lang="en-US" sz="2000" b="1" u="none" strike="noStrike" cap="none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Error Matrix</a:t>
                      </a:r>
                      <a:endParaRPr dirty="0"/>
                    </a:p>
                  </a:txBody>
                  <a:tcPr marL="91425" marR="91425" marT="91425" marB="91425" anchor="ctr"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040"/>
                        </a:buClr>
                        <a:buSzPts val="1800"/>
                        <a:buFont typeface="Lato"/>
                        <a:buNone/>
                      </a:pPr>
                      <a:r>
                        <a:rPr lang="en-US" sz="1800" b="1" u="none" strike="noStrike" cap="none" dirty="0">
                          <a:solidFill>
                            <a:srgbClr val="00B05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Our Model Predictions</a:t>
                      </a:r>
                      <a:endParaRPr dirty="0">
                        <a:solidFill>
                          <a:srgbClr val="00B050"/>
                        </a:solidFill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3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57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rgbClr val="FFC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WNV Present</a:t>
                      </a:r>
                      <a:endParaRPr dirty="0">
                        <a:solidFill>
                          <a:srgbClr val="FFC000"/>
                        </a:solidFill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57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rgbClr val="FFC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WNV Not Present</a:t>
                      </a:r>
                      <a:endParaRPr dirty="0">
                        <a:solidFill>
                          <a:srgbClr val="FFC000"/>
                        </a:solidFill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15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040"/>
                        </a:buClr>
                        <a:buSzPts val="1800"/>
                        <a:buFont typeface="Lato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B05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Actual </a:t>
                      </a:r>
                      <a:endParaRPr sz="1800" b="1" i="0" u="none" strike="noStrike" cap="none" dirty="0">
                        <a:solidFill>
                          <a:srgbClr val="00B050"/>
                        </a:solidFill>
                        <a:latin typeface="Lato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040"/>
                        </a:buClr>
                        <a:buSzPts val="1800"/>
                        <a:buFont typeface="Lato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B05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West Nile Virus </a:t>
                      </a:r>
                      <a:endParaRPr sz="1800" b="1" i="0" u="none" strike="noStrike" cap="none" dirty="0">
                        <a:solidFill>
                          <a:srgbClr val="00B050"/>
                        </a:solidFill>
                        <a:latin typeface="Lato"/>
                        <a:sym typeface="Arial"/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57"/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FFC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WNV Present</a:t>
                      </a:r>
                      <a:endParaRPr sz="1600" b="1" i="0" u="none" strike="noStrike" cap="none" dirty="0">
                        <a:solidFill>
                          <a:srgbClr val="FFC000"/>
                        </a:solidFill>
                        <a:latin typeface="Lato"/>
                        <a:sym typeface="Arial"/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Lato"/>
                        <a:buNone/>
                      </a:pPr>
                      <a:r>
                        <a:rPr lang="en-US" sz="1600" u="none" strike="noStrike" cap="none" dirty="0">
                          <a:latin typeface="Lato"/>
                          <a:ea typeface="Lato"/>
                          <a:cs typeface="Lato"/>
                          <a:sym typeface="Lato"/>
                        </a:rPr>
                        <a:t>76.4%</a:t>
                      </a:r>
                      <a:endParaRPr dirty="0"/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Lato"/>
                        <a:buNone/>
                      </a:pPr>
                      <a:r>
                        <a:rPr lang="en-US" sz="1600" u="none" strike="noStrike" cap="none" dirty="0">
                          <a:latin typeface="Lato"/>
                          <a:ea typeface="Lato"/>
                          <a:cs typeface="Lato"/>
                          <a:sym typeface="Lato"/>
                        </a:rPr>
                        <a:t>23.6%</a:t>
                      </a:r>
                      <a:endParaRPr dirty="0"/>
                    </a:p>
                  </a:txBody>
                  <a:tcPr marL="91425" marR="91425" marT="91425" marB="91425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15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57"/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FFC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WNV Not Present</a:t>
                      </a:r>
                      <a:endParaRPr sz="1600" b="1" i="0" u="none" strike="noStrike" cap="none" dirty="0">
                        <a:solidFill>
                          <a:srgbClr val="FFC000"/>
                        </a:solidFill>
                        <a:latin typeface="Lato"/>
                        <a:sym typeface="Arial"/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Lato"/>
                        <a:buNone/>
                      </a:pPr>
                      <a:r>
                        <a:rPr lang="en-US" sz="1600" u="none" strike="noStrike" cap="none" dirty="0">
                          <a:latin typeface="Lato"/>
                          <a:ea typeface="Lato"/>
                          <a:cs typeface="Lato"/>
                          <a:sym typeface="Lato"/>
                        </a:rPr>
                        <a:t>24.5%</a:t>
                      </a:r>
                      <a:endParaRPr dirty="0"/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Lato"/>
                        <a:buNone/>
                      </a:pPr>
                      <a:r>
                        <a:rPr lang="en-US" sz="1600" u="none" strike="noStrike" cap="none" dirty="0">
                          <a:latin typeface="Lato"/>
                          <a:ea typeface="Lato"/>
                          <a:cs typeface="Lato"/>
                          <a:sym typeface="Lato"/>
                        </a:rPr>
                        <a:t>75.5% </a:t>
                      </a:r>
                      <a:endParaRPr dirty="0"/>
                    </a:p>
                  </a:txBody>
                  <a:tcPr marL="91425" marR="91425" marT="91425" marB="91425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57" name="Shape 357"/>
          <p:cNvGrpSpPr/>
          <p:nvPr/>
        </p:nvGrpSpPr>
        <p:grpSpPr>
          <a:xfrm>
            <a:off x="5534798" y="2678834"/>
            <a:ext cx="2627375" cy="947600"/>
            <a:chOff x="5875673" y="3579400"/>
            <a:chExt cx="2627375" cy="947600"/>
          </a:xfrm>
        </p:grpSpPr>
        <p:pic>
          <p:nvPicPr>
            <p:cNvPr id="358" name="Shape 35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876273" y="3579400"/>
              <a:ext cx="273850" cy="273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9" name="Shape 35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875673" y="3581825"/>
              <a:ext cx="272662" cy="2679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0" name="Shape 36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229198" y="3579400"/>
              <a:ext cx="273850" cy="273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1" name="Shape 36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876273" y="4255575"/>
              <a:ext cx="272662" cy="2679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2" name="Shape 36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875673" y="4253150"/>
              <a:ext cx="273850" cy="2738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BA9F04F-5D4F-D74E-B684-63FC24027AFA}"/>
              </a:ext>
            </a:extLst>
          </p:cNvPr>
          <p:cNvSpPr txBox="1"/>
          <p:nvPr/>
        </p:nvSpPr>
        <p:spPr>
          <a:xfrm>
            <a:off x="812638" y="4146115"/>
            <a:ext cx="7705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Accuracy of 76.3% at 0.3 threshold</a:t>
            </a:r>
          </a:p>
        </p:txBody>
      </p:sp>
    </p:spTree>
    <p:extLst>
      <p:ext uri="{BB962C8B-B14F-4D97-AF65-F5344CB8AC3E}">
        <p14:creationId xmlns:p14="http://schemas.microsoft.com/office/powerpoint/2010/main" val="31887016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5D4A29-14BF-9640-9C12-A1B12ED71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AUC Score 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1F26CCA-061F-7741-A3AF-97A02EDAD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3C213F7-2D1E-A643-A192-ADE3C3F0EC5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14300" indent="0" algn="ctr">
              <a:buNone/>
            </a:pPr>
            <a:r>
              <a:rPr lang="en-US" sz="5400" dirty="0">
                <a:solidFill>
                  <a:srgbClr val="92D050"/>
                </a:solidFill>
              </a:rPr>
              <a:t>0.69</a:t>
            </a:r>
          </a:p>
        </p:txBody>
      </p:sp>
    </p:spTree>
    <p:extLst>
      <p:ext uri="{BB962C8B-B14F-4D97-AF65-F5344CB8AC3E}">
        <p14:creationId xmlns:p14="http://schemas.microsoft.com/office/powerpoint/2010/main" val="42272142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/>
          <p:nvPr/>
        </p:nvSpPr>
        <p:spPr>
          <a:xfrm>
            <a:off x="18854" y="864402"/>
            <a:ext cx="9144000" cy="34165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4" name="Shape 354"/>
          <p:cNvSpPr txBox="1">
            <a:spLocks noGrp="1"/>
          </p:cNvSpPr>
          <p:nvPr>
            <p:ph type="title"/>
          </p:nvPr>
        </p:nvSpPr>
        <p:spPr>
          <a:xfrm>
            <a:off x="196293" y="-21163"/>
            <a:ext cx="8748695" cy="768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7A1FB"/>
              </a:buClr>
              <a:buSzPts val="4000"/>
              <a:buFont typeface="Lato"/>
              <a:buNone/>
            </a:pPr>
            <a:r>
              <a:rPr lang="en-US" sz="4000" b="0" i="0" u="none" strike="noStrike" cap="none" dirty="0">
                <a:solidFill>
                  <a:srgbClr val="27A1FB"/>
                </a:solidFill>
                <a:latin typeface="Lato"/>
                <a:ea typeface="Lato"/>
                <a:cs typeface="Lato"/>
                <a:sym typeface="Lato"/>
              </a:rPr>
              <a:t>Our Logistic Regression</a:t>
            </a:r>
            <a:endParaRPr sz="4000" b="0" i="0" u="none" strike="noStrike" cap="none" dirty="0">
              <a:solidFill>
                <a:srgbClr val="27A1FB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Shape 355"/>
          <p:cNvSpPr txBox="1">
            <a:spLocks noGrp="1"/>
          </p:cNvSpPr>
          <p:nvPr>
            <p:ph type="sldNum" idx="12"/>
          </p:nvPr>
        </p:nvSpPr>
        <p:spPr>
          <a:xfrm>
            <a:off x="7740606" y="4815327"/>
            <a:ext cx="1069516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600" tIns="40800" rIns="81600" bIns="408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lt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graphicFrame>
        <p:nvGraphicFramePr>
          <p:cNvPr id="356" name="Shape 356"/>
          <p:cNvGraphicFramePr/>
          <p:nvPr>
            <p:extLst>
              <p:ext uri="{D42A27DB-BD31-4B8C-83A1-F6EECF244321}">
                <p14:modId xmlns:p14="http://schemas.microsoft.com/office/powerpoint/2010/main" val="3186410680"/>
              </p:ext>
            </p:extLst>
          </p:nvPr>
        </p:nvGraphicFramePr>
        <p:xfrm>
          <a:off x="812638" y="1489104"/>
          <a:ext cx="7518725" cy="2437747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696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6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96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31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69675">
                <a:tc rowSpan="2"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Lato"/>
                        <a:buNone/>
                      </a:pPr>
                      <a:r>
                        <a:rPr lang="en-US" sz="2000" b="1" u="none" strike="noStrike" cap="none" dirty="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Error Matrix</a:t>
                      </a:r>
                      <a:endParaRPr dirty="0"/>
                    </a:p>
                  </a:txBody>
                  <a:tcPr marL="91425" marR="91425" marT="91425" marB="91425" anchor="ctr">
                    <a:noFill/>
                  </a:tcPr>
                </a:tc>
                <a:tc rowSpan="2"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040"/>
                        </a:buClr>
                        <a:buSzPts val="1800"/>
                        <a:buFont typeface="Lato"/>
                        <a:buNone/>
                      </a:pPr>
                      <a:r>
                        <a:rPr lang="en-US" sz="1800" b="1" u="none" strike="noStrike" cap="none" dirty="0">
                          <a:solidFill>
                            <a:srgbClr val="00B05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 Our Model Predictions</a:t>
                      </a:r>
                      <a:endParaRPr dirty="0">
                        <a:solidFill>
                          <a:srgbClr val="00B050"/>
                        </a:solidFill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9350">
                <a:tc gridSpan="2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57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rgbClr val="FFC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WNV Present</a:t>
                      </a:r>
                      <a:endParaRPr dirty="0">
                        <a:solidFill>
                          <a:srgbClr val="FFC000"/>
                        </a:solidFill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57"/>
                        <a:buFont typeface="Arial"/>
                        <a:buNone/>
                      </a:pPr>
                      <a:r>
                        <a:rPr lang="en-US" sz="1600" b="1" u="none" strike="noStrike" cap="none" dirty="0">
                          <a:solidFill>
                            <a:srgbClr val="FFC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WNV Not Present</a:t>
                      </a:r>
                      <a:endParaRPr dirty="0">
                        <a:solidFill>
                          <a:srgbClr val="FFC000"/>
                        </a:solidFill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15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040"/>
                        </a:buClr>
                        <a:buSzPts val="1800"/>
                        <a:buFont typeface="Lato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B05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Actual </a:t>
                      </a:r>
                      <a:endParaRPr sz="1800" b="1" i="0" u="none" strike="noStrike" cap="none" dirty="0">
                        <a:solidFill>
                          <a:srgbClr val="00B050"/>
                        </a:solidFill>
                        <a:latin typeface="Lato"/>
                        <a:sym typeface="Arial"/>
                      </a:endParaRPr>
                    </a:p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404040"/>
                        </a:buClr>
                        <a:buSzPts val="1800"/>
                        <a:buFont typeface="Lato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B05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West Nile Virus </a:t>
                      </a:r>
                      <a:endParaRPr sz="1800" b="1" i="0" u="none" strike="noStrike" cap="none" dirty="0">
                        <a:solidFill>
                          <a:srgbClr val="00B050"/>
                        </a:solidFill>
                        <a:latin typeface="Lato"/>
                        <a:sym typeface="Arial"/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57"/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FFC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WNV Present</a:t>
                      </a:r>
                      <a:endParaRPr sz="1600" b="1" i="0" u="none" strike="noStrike" cap="none" dirty="0">
                        <a:solidFill>
                          <a:srgbClr val="FFC000"/>
                        </a:solidFill>
                        <a:latin typeface="Lato"/>
                        <a:sym typeface="Arial"/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Lato"/>
                        <a:buNone/>
                      </a:pPr>
                      <a:r>
                        <a:rPr lang="en-US" sz="1600" u="none" strike="noStrike" cap="none" dirty="0">
                          <a:latin typeface="Lato"/>
                          <a:ea typeface="Lato"/>
                          <a:cs typeface="Lato"/>
                          <a:sym typeface="Lato"/>
                        </a:rPr>
                        <a:t>66.1%</a:t>
                      </a:r>
                      <a:endParaRPr dirty="0"/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Lato"/>
                        <a:buNone/>
                      </a:pPr>
                      <a:r>
                        <a:rPr lang="en-US" sz="1600" u="none" strike="noStrike" cap="none" dirty="0">
                          <a:latin typeface="Lato"/>
                          <a:ea typeface="Lato"/>
                          <a:cs typeface="Lato"/>
                          <a:sym typeface="Lato"/>
                        </a:rPr>
                        <a:t>33.9%</a:t>
                      </a:r>
                      <a:endParaRPr dirty="0"/>
                    </a:p>
                  </a:txBody>
                  <a:tcPr marL="91425" marR="91425" marT="91425" marB="91425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15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57"/>
                        <a:buFont typeface="Arial"/>
                        <a:buNone/>
                      </a:pPr>
                      <a:r>
                        <a:rPr lang="en-US" sz="1600" b="1" i="0" u="none" strike="noStrike" cap="none" dirty="0">
                          <a:solidFill>
                            <a:srgbClr val="FFC000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WNV Not Present</a:t>
                      </a:r>
                      <a:endParaRPr sz="1600" b="1" i="0" u="none" strike="noStrike" cap="none" dirty="0">
                        <a:solidFill>
                          <a:srgbClr val="FFC000"/>
                        </a:solidFill>
                        <a:latin typeface="Lato"/>
                        <a:sym typeface="Arial"/>
                      </a:endParaRPr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Lato"/>
                        <a:buNone/>
                      </a:pPr>
                      <a:r>
                        <a:rPr lang="en-US" sz="1600" u="none" strike="noStrike" cap="none" dirty="0">
                          <a:latin typeface="Lato"/>
                          <a:ea typeface="Lato"/>
                          <a:cs typeface="Lato"/>
                          <a:sym typeface="Lato"/>
                        </a:rPr>
                        <a:t>18.8 %</a:t>
                      </a:r>
                      <a:endParaRPr dirty="0"/>
                    </a:p>
                  </a:txBody>
                  <a:tcPr marL="91425" marR="91425" marT="91425" marB="91425" anchor="ctr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Lato"/>
                        <a:buNone/>
                      </a:pPr>
                      <a:r>
                        <a:rPr lang="en-US" sz="1600" u="none" strike="noStrike" cap="none" dirty="0">
                          <a:latin typeface="Lato"/>
                          <a:ea typeface="Lato"/>
                          <a:cs typeface="Lato"/>
                          <a:sym typeface="Lato"/>
                        </a:rPr>
                        <a:t>82.2% </a:t>
                      </a:r>
                      <a:endParaRPr dirty="0"/>
                    </a:p>
                  </a:txBody>
                  <a:tcPr marL="91425" marR="91425" marT="91425" marB="91425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357" name="Shape 357"/>
          <p:cNvGrpSpPr/>
          <p:nvPr/>
        </p:nvGrpSpPr>
        <p:grpSpPr>
          <a:xfrm>
            <a:off x="5534798" y="2678834"/>
            <a:ext cx="2627375" cy="947600"/>
            <a:chOff x="5875673" y="3579400"/>
            <a:chExt cx="2627375" cy="947600"/>
          </a:xfrm>
        </p:grpSpPr>
        <p:pic>
          <p:nvPicPr>
            <p:cNvPr id="358" name="Shape 358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7876273" y="3579400"/>
              <a:ext cx="273850" cy="273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9" name="Shape 359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5875673" y="3581825"/>
              <a:ext cx="272662" cy="2679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0" name="Shape 360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8229198" y="3579400"/>
              <a:ext cx="273850" cy="273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1" name="Shape 361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7876273" y="4255575"/>
              <a:ext cx="272662" cy="26792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2" name="Shape 362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5875673" y="4253150"/>
              <a:ext cx="273850" cy="2738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DBA9F04F-5D4F-D74E-B684-63FC24027AFA}"/>
              </a:ext>
            </a:extLst>
          </p:cNvPr>
          <p:cNvSpPr txBox="1"/>
          <p:nvPr/>
        </p:nvSpPr>
        <p:spPr>
          <a:xfrm>
            <a:off x="812638" y="4146115"/>
            <a:ext cx="77050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Accuracy of 66.9% at 0.5?? The minimized tradeoff between False Positive and False Negative  </a:t>
            </a:r>
          </a:p>
        </p:txBody>
      </p:sp>
    </p:spTree>
    <p:extLst>
      <p:ext uri="{BB962C8B-B14F-4D97-AF65-F5344CB8AC3E}">
        <p14:creationId xmlns:p14="http://schemas.microsoft.com/office/powerpoint/2010/main" val="41170559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E5D4A29-14BF-9640-9C12-A1B12ED71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 AUC Score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1F26CCA-061F-7741-A3AF-97A02EDADC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Classification Threshold </a:t>
            </a:r>
          </a:p>
          <a:p>
            <a:r>
              <a:rPr lang="en-US" dirty="0"/>
              <a:t>0.5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3C213F7-2D1E-A643-A192-ADE3C3F0EC51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4523C897-5966-D540-9ADB-79DB9EE1B2CA}"/>
              </a:ext>
            </a:extLst>
          </p:cNvPr>
          <p:cNvSpPr txBox="1">
            <a:spLocks/>
          </p:cNvSpPr>
          <p:nvPr/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14300" indent="0" algn="ctr">
              <a:buNone/>
            </a:pPr>
            <a:r>
              <a:rPr lang="en-US" sz="5400" dirty="0">
                <a:solidFill>
                  <a:srgbClr val="92D050"/>
                </a:solidFill>
              </a:rPr>
              <a:t>0.73</a:t>
            </a:r>
          </a:p>
        </p:txBody>
      </p:sp>
    </p:spTree>
    <p:extLst>
      <p:ext uri="{BB962C8B-B14F-4D97-AF65-F5344CB8AC3E}">
        <p14:creationId xmlns:p14="http://schemas.microsoft.com/office/powerpoint/2010/main" val="7185258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F549861-89F2-054C-AB87-DD4BD5F06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7900" y="159081"/>
            <a:ext cx="8368200" cy="686100"/>
          </a:xfrm>
        </p:spPr>
        <p:txBody>
          <a:bodyPr/>
          <a:lstStyle/>
          <a:p>
            <a:r>
              <a:rPr lang="en-US" dirty="0"/>
              <a:t>Threshold Justification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13CB669-4834-864A-A22D-D7FD8A96A1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pPr marL="596900" lvl="1" indent="0">
              <a:buNone/>
            </a:pPr>
            <a:endParaRPr lang="en-US" dirty="0"/>
          </a:p>
          <a:p>
            <a:endParaRPr lang="en-US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0E5A04D-A2F8-0B42-BE05-EAB3CF76B9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1231457"/>
              </p:ext>
            </p:extLst>
          </p:nvPr>
        </p:nvGraphicFramePr>
        <p:xfrm>
          <a:off x="0" y="120859"/>
          <a:ext cx="8958020" cy="4823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751398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40C13D-2635-6D43-82E5-0DB6B7CDE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Parameter Analysis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C534BE-402C-3B4E-AA5D-9236DCDC90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1EF1D8B-389B-D54A-B7D6-8D63DA169E43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634EAE1-0974-4641-A5FE-3152CCACEF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705222"/>
              </p:ext>
            </p:extLst>
          </p:nvPr>
        </p:nvGraphicFramePr>
        <p:xfrm>
          <a:off x="387901" y="1489825"/>
          <a:ext cx="3999900" cy="31730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21554">
                  <a:extLst>
                    <a:ext uri="{9D8B030D-6E8A-4147-A177-3AD203B41FA5}">
                      <a16:colId xmlns:a16="http://schemas.microsoft.com/office/drawing/2014/main" val="3878345785"/>
                    </a:ext>
                  </a:extLst>
                </a:gridCol>
                <a:gridCol w="1478346">
                  <a:extLst>
                    <a:ext uri="{9D8B030D-6E8A-4147-A177-3AD203B41FA5}">
                      <a16:colId xmlns:a16="http://schemas.microsoft.com/office/drawing/2014/main" val="846513551"/>
                    </a:ext>
                  </a:extLst>
                </a:gridCol>
              </a:tblGrid>
              <a:tr h="342100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features</a:t>
                      </a:r>
                    </a:p>
                  </a:txBody>
                  <a:tcPr marL="9525" marR="9525" marT="9525" marB="0" anchor="b">
                    <a:solidFill>
                      <a:schemeClr val="accent1">
                        <a:tint val="2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coefs</a:t>
                      </a:r>
                      <a:endParaRPr lang="en-US" sz="2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475087093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recent_day_length</a:t>
                      </a:r>
                      <a:endParaRPr lang="en-US" sz="1600" b="0" i="0" u="none" strike="noStrik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28.65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76520714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MIX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3.50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449318910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PIPIENS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3.38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982141355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RESTUANS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2.43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70359474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recent_temps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0.36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57401638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N OAK PARK AVE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0.17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825592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S KOSTNER AVE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0.17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36619847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W OHARE AIRPORT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</a:rPr>
                        <a:t>0.15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18907043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D0CE5DB-C1D5-5745-89A9-74A21E3D83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5510302"/>
              </p:ext>
            </p:extLst>
          </p:nvPr>
        </p:nvGraphicFramePr>
        <p:xfrm>
          <a:off x="4756198" y="1489825"/>
          <a:ext cx="3999901" cy="317304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65877">
                  <a:extLst>
                    <a:ext uri="{9D8B030D-6E8A-4147-A177-3AD203B41FA5}">
                      <a16:colId xmlns:a16="http://schemas.microsoft.com/office/drawing/2014/main" val="1097335880"/>
                    </a:ext>
                  </a:extLst>
                </a:gridCol>
                <a:gridCol w="1434024">
                  <a:extLst>
                    <a:ext uri="{9D8B030D-6E8A-4147-A177-3AD203B41FA5}">
                      <a16:colId xmlns:a16="http://schemas.microsoft.com/office/drawing/2014/main" val="3256122538"/>
                    </a:ext>
                  </a:extLst>
                </a:gridCol>
              </a:tblGrid>
              <a:tr h="342100">
                <a:tc>
                  <a:txBody>
                    <a:bodyPr/>
                    <a:lstStyle/>
                    <a:p>
                      <a:pPr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800" b="1" i="0" u="none" strike="noStrike" cap="non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features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800" b="1" i="0" u="none" strike="noStrike" cap="non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coefs</a:t>
                      </a:r>
                      <a:endParaRPr lang="en-US" sz="2800" b="1" i="0" u="none" strike="noStrike" cap="non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28479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N MILWAUKEE AVE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0.13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41312780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S DOTY AVE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0.12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43342743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recent_wind</a:t>
                      </a:r>
                      <a:endParaRPr lang="en-US" sz="16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0.07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39594918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dist_to_spray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0.04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66165835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recent_precip</a:t>
                      </a:r>
                      <a:endParaRPr lang="en-US" sz="16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-0.07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62273292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min_recent_temps</a:t>
                      </a:r>
                      <a:endParaRPr lang="en-US" sz="16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-0.09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17155967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dist_to_standing_water</a:t>
                      </a:r>
                      <a:endParaRPr lang="en-US" sz="16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-0.14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23106254"/>
                  </a:ext>
                </a:extLst>
              </a:tr>
              <a:tr h="342100">
                <a:tc>
                  <a:txBody>
                    <a:bodyPr/>
                    <a:lstStyle/>
                    <a:p>
                      <a:pPr marR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 err="1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east_west</a:t>
                      </a:r>
                      <a:endParaRPr lang="en-US" sz="1600" b="0" i="0" u="none" strike="noStrike" cap="none" dirty="0">
                        <a:solidFill>
                          <a:schemeClr val="bg1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R="0" algn="ctr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50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+mn-cs"/>
                          <a:sym typeface="Arial"/>
                        </a:rPr>
                        <a:t>-0.43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744734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6284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29B4911-8797-BD46-A39B-1C38EF87D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Costing Model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ED519DB-4C2E-BA44-A6BF-9D474C3297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dirty="0"/>
              <a:t>Literature Review:</a:t>
            </a:r>
          </a:p>
          <a:p>
            <a:pPr marL="114300" indent="0">
              <a:buNone/>
            </a:pPr>
            <a:r>
              <a:rPr lang="en-US" dirty="0"/>
              <a:t>Staples, </a:t>
            </a:r>
            <a:r>
              <a:rPr lang="en-US" dirty="0" err="1"/>
              <a:t>Shanker</a:t>
            </a:r>
            <a:r>
              <a:rPr lang="en-US" dirty="0"/>
              <a:t> ,et al ( 2014) estimated initial hospital and lost-productivity costs from 80 patients hospitalized with WNV disease in Colorado during 2003; 38 of these patients were followed for 5 years to determine long-term medical and lost-productivity costs.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C259CA-476A-644B-9DA5-1E5BA6FA13F1}"/>
              </a:ext>
            </a:extLst>
          </p:cNvPr>
          <p:cNvSpPr txBox="1"/>
          <p:nvPr/>
        </p:nvSpPr>
        <p:spPr>
          <a:xfrm>
            <a:off x="144049" y="4568724"/>
            <a:ext cx="88559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tx1"/>
                </a:solidFill>
              </a:rPr>
              <a:t>Staples J.E., Shankar M.B., </a:t>
            </a:r>
            <a:r>
              <a:rPr lang="en-US" i="1" dirty="0" err="1">
                <a:solidFill>
                  <a:schemeClr val="tx1"/>
                </a:solidFill>
              </a:rPr>
              <a:t>Sejvar</a:t>
            </a:r>
            <a:r>
              <a:rPr lang="en-US" i="1" dirty="0">
                <a:solidFill>
                  <a:schemeClr val="tx1"/>
                </a:solidFill>
              </a:rPr>
              <a:t> J.J., Meltzer M.I., Fischer M. Initial and long-term costs of patients hospitalized with West Nile virus disease. Am. J. Trop. Med. </a:t>
            </a:r>
            <a:r>
              <a:rPr lang="en-US" i="1" dirty="0" err="1">
                <a:solidFill>
                  <a:schemeClr val="tx1"/>
                </a:solidFill>
              </a:rPr>
              <a:t>Hyg</a:t>
            </a:r>
            <a:r>
              <a:rPr lang="en-US" i="1" dirty="0">
                <a:solidFill>
                  <a:schemeClr val="tx1"/>
                </a:solidFill>
              </a:rPr>
              <a:t>. 2014;90:402–409. </a:t>
            </a:r>
            <a:r>
              <a:rPr lang="en-US" i="1" dirty="0" err="1">
                <a:solidFill>
                  <a:schemeClr val="tx1"/>
                </a:solidFill>
              </a:rPr>
              <a:t>doi</a:t>
            </a:r>
            <a:r>
              <a:rPr lang="en-US" i="1" dirty="0">
                <a:solidFill>
                  <a:schemeClr val="tx1"/>
                </a:solidFill>
              </a:rPr>
              <a:t>: 10.4269/ajtmh.13-020</a:t>
            </a:r>
          </a:p>
        </p:txBody>
      </p:sp>
    </p:spTree>
    <p:extLst>
      <p:ext uri="{BB962C8B-B14F-4D97-AF65-F5344CB8AC3E}">
        <p14:creationId xmlns:p14="http://schemas.microsoft.com/office/powerpoint/2010/main" val="10445440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D792A-7DAD-7447-85CD-53AF29937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 analysis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44A57-F659-D749-BF26-3BA7E9808B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866CDD4-9D33-5F4B-92AA-53827F5D0A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19047"/>
              </p:ext>
            </p:extLst>
          </p:nvPr>
        </p:nvGraphicFramePr>
        <p:xfrm>
          <a:off x="263237" y="1144125"/>
          <a:ext cx="8381052" cy="3868573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4072377">
                  <a:extLst>
                    <a:ext uri="{9D8B030D-6E8A-4147-A177-3AD203B41FA5}">
                      <a16:colId xmlns:a16="http://schemas.microsoft.com/office/drawing/2014/main" val="1669234000"/>
                    </a:ext>
                  </a:extLst>
                </a:gridCol>
                <a:gridCol w="1731107">
                  <a:extLst>
                    <a:ext uri="{9D8B030D-6E8A-4147-A177-3AD203B41FA5}">
                      <a16:colId xmlns:a16="http://schemas.microsoft.com/office/drawing/2014/main" val="573059518"/>
                    </a:ext>
                  </a:extLst>
                </a:gridCol>
                <a:gridCol w="1441529">
                  <a:extLst>
                    <a:ext uri="{9D8B030D-6E8A-4147-A177-3AD203B41FA5}">
                      <a16:colId xmlns:a16="http://schemas.microsoft.com/office/drawing/2014/main" val="3641864198"/>
                    </a:ext>
                  </a:extLst>
                </a:gridCol>
                <a:gridCol w="1136039">
                  <a:extLst>
                    <a:ext uri="{9D8B030D-6E8A-4147-A177-3AD203B41FA5}">
                      <a16:colId xmlns:a16="http://schemas.microsoft.com/office/drawing/2014/main" val="3561032690"/>
                    </a:ext>
                  </a:extLst>
                </a:gridCol>
              </a:tblGrid>
              <a:tr h="467065"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Total estimated costs for United States hospitalized West Nile virus cases and death from 1999 through 2012 by cost category from simulation model in 2018 USD</a:t>
                      </a:r>
                      <a:endParaRPr lang="en-US" sz="12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015388"/>
                  </a:ext>
                </a:extLst>
              </a:tr>
              <a:tr h="191616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solidFill>
                            <a:srgbClr val="7030A0"/>
                          </a:solidFill>
                          <a:effectLst/>
                        </a:rPr>
                        <a:t>Inflation factor </a:t>
                      </a:r>
                      <a:endParaRPr lang="en-US" sz="10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u="none" strike="noStrike">
                          <a:solidFill>
                            <a:srgbClr val="7030A0"/>
                          </a:solidFill>
                          <a:effectLst/>
                        </a:rPr>
                        <a:t>109.58%</a:t>
                      </a:r>
                      <a:endParaRPr lang="en-US" sz="10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extLst>
                  <a:ext uri="{0D108BD9-81ED-4DB2-BD59-A6C34878D82A}">
                    <a16:rowId xmlns:a16="http://schemas.microsoft.com/office/drawing/2014/main" val="2701205802"/>
                  </a:ext>
                </a:extLst>
              </a:tr>
              <a:tr h="8622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Cost category</a:t>
                      </a:r>
                      <a:endParaRPr lang="en-US" sz="15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Median 2012 *</a:t>
                      </a:r>
                      <a:endParaRPr lang="en-US" sz="15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Median  2018</a:t>
                      </a:r>
                      <a:endParaRPr lang="en-US" sz="15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Median  2018 per patient </a:t>
                      </a:r>
                      <a:endParaRPr lang="en-US" sz="15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ctr"/>
                </a:tc>
                <a:extLst>
                  <a:ext uri="{0D108BD9-81ED-4DB2-BD59-A6C34878D82A}">
                    <a16:rowId xmlns:a16="http://schemas.microsoft.com/office/drawing/2014/main" val="711516300"/>
                  </a:ext>
                </a:extLst>
              </a:tr>
              <a:tr h="28742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Total acute medical care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$230,879,300 </a:t>
                      </a:r>
                      <a:endParaRPr lang="en-US" sz="1500" b="0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$252,997,537 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$25,300 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extLst>
                  <a:ext uri="{0D108BD9-81ED-4DB2-BD59-A6C34878D82A}">
                    <a16:rowId xmlns:a16="http://schemas.microsoft.com/office/drawing/2014/main" val="2269360710"/>
                  </a:ext>
                </a:extLst>
              </a:tr>
              <a:tr h="28742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Total acute lost productivity†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$16,144,050 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$17,690,650 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$1,769 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extLst>
                  <a:ext uri="{0D108BD9-81ED-4DB2-BD59-A6C34878D82A}">
                    <a16:rowId xmlns:a16="http://schemas.microsoft.com/office/drawing/2014/main" val="317854089"/>
                  </a:ext>
                </a:extLst>
              </a:tr>
              <a:tr h="28742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Total long-term medical care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$25,468,510 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$27,908,393 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$2,791 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extLst>
                  <a:ext uri="{0D108BD9-81ED-4DB2-BD59-A6C34878D82A}">
                    <a16:rowId xmlns:a16="http://schemas.microsoft.com/office/drawing/2014/main" val="763078279"/>
                  </a:ext>
                </a:extLst>
              </a:tr>
              <a:tr h="62306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Total long-term lost productivity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$25,416,720 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$27,851,642 </a:t>
                      </a:r>
                      <a:endParaRPr lang="en-US" sz="1500" b="0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$2,785 </a:t>
                      </a:r>
                      <a:endParaRPr lang="en-US" sz="1500" b="0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extLst>
                  <a:ext uri="{0D108BD9-81ED-4DB2-BD59-A6C34878D82A}">
                    <a16:rowId xmlns:a16="http://schemas.microsoft.com/office/drawing/2014/main" val="1657894103"/>
                  </a:ext>
                </a:extLst>
              </a:tr>
              <a:tr h="287425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Total lifetime lost productivity per survivor </a:t>
                      </a:r>
                      <a:endParaRPr lang="en-US" sz="1500" b="0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$326,448,222 </a:t>
                      </a:r>
                      <a:endParaRPr lang="en-US" sz="15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$32,645 </a:t>
                      </a:r>
                      <a:endParaRPr lang="en-US" sz="15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extLst>
                  <a:ext uri="{0D108BD9-81ED-4DB2-BD59-A6C34878D82A}">
                    <a16:rowId xmlns:a16="http://schemas.microsoft.com/office/drawing/2014/main" val="2311061687"/>
                  </a:ext>
                </a:extLst>
              </a:tr>
              <a:tr h="57485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Total lifetime lost productivity caused by deaths‡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$449,464,800 </a:t>
                      </a:r>
                      <a:endParaRPr lang="en-US" sz="1500" b="0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>
                          <a:solidFill>
                            <a:srgbClr val="7030A0"/>
                          </a:solidFill>
                          <a:effectLst/>
                        </a:rPr>
                        <a:t>$492,523,528 </a:t>
                      </a:r>
                      <a:endParaRPr lang="en-US" sz="1500" b="1" i="0" u="none" strike="noStrike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5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$49,252 </a:t>
                      </a:r>
                      <a:endParaRPr lang="en-US" sz="1500" b="1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30" marR="7830" marT="7830" marB="0" anchor="b"/>
                </a:tc>
                <a:extLst>
                  <a:ext uri="{0D108BD9-81ED-4DB2-BD59-A6C34878D82A}">
                    <a16:rowId xmlns:a16="http://schemas.microsoft.com/office/drawing/2014/main" val="27522631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6697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AA41246-D4EC-614E-8C9C-7EDFF0EDE5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7" name="Shape 77"/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  <a:ln>
            <a:solidFill>
              <a:schemeClr val="accent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n-US" dirty="0"/>
              <a:t>Predict the distribution of the West Nile carriers in the City of Chicago.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Conduct a cost- benefit analysis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Recommend the Parieto- efficient action plan  </a:t>
            </a:r>
          </a:p>
        </p:txBody>
      </p:sp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Goal: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37C25-6D4B-F540-B971-733F6A720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 of the calculation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C7842A-E878-254D-9ACC-4FE2205D8B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C6F5D5A-4004-7842-93E1-F67AB6BA53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524654"/>
              </p:ext>
            </p:extLst>
          </p:nvPr>
        </p:nvGraphicFramePr>
        <p:xfrm>
          <a:off x="701458" y="2004164"/>
          <a:ext cx="8181409" cy="1249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181409">
                  <a:extLst>
                    <a:ext uri="{9D8B030D-6E8A-4147-A177-3AD203B41FA5}">
                      <a16:colId xmlns:a16="http://schemas.microsoft.com/office/drawing/2014/main" val="2064194114"/>
                    </a:ext>
                  </a:extLst>
                </a:gridCol>
              </a:tblGrid>
              <a:tr h="307519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002060"/>
                          </a:solidFill>
                          <a:effectLst/>
                        </a:rPr>
                        <a:t>*Represents the mean and median of the 10,000 outputs from the Monte Carlo simulation model for 18,256 hospitalized West Nile virus (WNV) disease cases.</a:t>
                      </a:r>
                      <a:endParaRPr lang="en-US" sz="1100" b="0" i="0" u="none" strike="noStrike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24" marR="9124" marT="9124" marB="0" anchor="b"/>
                </a:tc>
                <a:extLst>
                  <a:ext uri="{0D108BD9-81ED-4DB2-BD59-A6C34878D82A}">
                    <a16:rowId xmlns:a16="http://schemas.microsoft.com/office/drawing/2014/main" val="1257407150"/>
                  </a:ext>
                </a:extLst>
              </a:tr>
              <a:tr h="16650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solidFill>
                            <a:srgbClr val="002060"/>
                          </a:solidFill>
                          <a:effectLst/>
                        </a:rPr>
                        <a:t>†Includes only survivors.</a:t>
                      </a:r>
                      <a:endParaRPr lang="en-US" sz="1100" b="0" i="0" u="none" strike="noStrike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24" marR="9124" marT="9124" marB="0" anchor="b"/>
                </a:tc>
                <a:extLst>
                  <a:ext uri="{0D108BD9-81ED-4DB2-BD59-A6C34878D82A}">
                    <a16:rowId xmlns:a16="http://schemas.microsoft.com/office/drawing/2014/main" val="1939816121"/>
                  </a:ext>
                </a:extLst>
              </a:tr>
              <a:tr h="72847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solidFill>
                            <a:srgbClr val="002060"/>
                          </a:solidFill>
                          <a:effectLst/>
                        </a:rPr>
                        <a:t>‡Lifetime lost productivity was calculated directly from Grosse and others15 based on age and sex for the 1,524 WNV disease case-patients reported to Centers for Disease Control and Prevention (CDC) who died; the data were not modeled and as such do not have 95% CI or range.</a:t>
                      </a:r>
                      <a:endParaRPr lang="en-US" sz="1100" b="0" i="0" u="none" strike="noStrike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124" marR="9124" marT="9124" marB="0" anchor="b"/>
                </a:tc>
                <a:extLst>
                  <a:ext uri="{0D108BD9-81ED-4DB2-BD59-A6C34878D82A}">
                    <a16:rowId xmlns:a16="http://schemas.microsoft.com/office/drawing/2014/main" val="440526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49082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120AF-F2EA-0F49-855A-CDD27051E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cost of Mosquito control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CF5BE08-4FC9-A242-A3BD-5FC960A193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b="1" dirty="0"/>
              <a:t>Just over $5 million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15B1D5-2835-D54D-B07F-314BC2E82B73}"/>
              </a:ext>
            </a:extLst>
          </p:cNvPr>
          <p:cNvSpPr txBox="1"/>
          <p:nvPr/>
        </p:nvSpPr>
        <p:spPr>
          <a:xfrm>
            <a:off x="265500" y="4419300"/>
            <a:ext cx="4045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www.dailyherald.com</a:t>
            </a:r>
            <a:r>
              <a:rPr lang="en-US" dirty="0"/>
              <a:t>/article/20160713/news/160719667/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2CB7EB-6E49-934B-A5F8-9E99D59518E5}"/>
              </a:ext>
            </a:extLst>
          </p:cNvPr>
          <p:cNvSpPr txBox="1">
            <a:spLocks/>
          </p:cNvSpPr>
          <p:nvPr/>
        </p:nvSpPr>
        <p:spPr>
          <a:xfrm>
            <a:off x="4689275" y="304800"/>
            <a:ext cx="4045200" cy="1223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Roboto Slab"/>
              <a:buNone/>
              <a:defRPr sz="3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Roboto Slab"/>
              <a:buNone/>
              <a:defRPr sz="3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Roboto Slab"/>
              <a:buNone/>
              <a:defRPr sz="3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Roboto Slab"/>
              <a:buNone/>
              <a:defRPr sz="3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Roboto Slab"/>
              <a:buNone/>
              <a:defRPr sz="3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Roboto Slab"/>
              <a:buNone/>
              <a:defRPr sz="3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Roboto Slab"/>
              <a:buNone/>
              <a:defRPr sz="3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Roboto Slab"/>
              <a:buNone/>
              <a:defRPr sz="3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Roboto Slab"/>
              <a:buNone/>
              <a:defRPr sz="38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 lang="en-US" dirty="0"/>
          </a:p>
        </p:txBody>
      </p:sp>
      <p:sp>
        <p:nvSpPr>
          <p:cNvPr id="11" name="Subtitle 4">
            <a:extLst>
              <a:ext uri="{FF2B5EF4-FFF2-40B4-BE49-F238E27FC236}">
                <a16:creationId xmlns:a16="http://schemas.microsoft.com/office/drawing/2014/main" id="{908DF8F6-B9B9-D94C-8C52-14FAEB5D9E44}"/>
              </a:ext>
            </a:extLst>
          </p:cNvPr>
          <p:cNvSpPr txBox="1">
            <a:spLocks/>
          </p:cNvSpPr>
          <p:nvPr/>
        </p:nvSpPr>
        <p:spPr>
          <a:xfrm>
            <a:off x="4597053" y="166256"/>
            <a:ext cx="4359056" cy="42530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sz="3200" dirty="0"/>
              <a:t>Salaries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dirty="0"/>
              <a:t>Vehicles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dirty="0"/>
              <a:t> Pesticides Larvicides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dirty="0"/>
              <a:t>Testing equipment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dirty="0"/>
              <a:t> traps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3200" dirty="0"/>
              <a:t>Aerial spraying </a:t>
            </a:r>
          </a:p>
          <a:p>
            <a:pPr algn="l"/>
            <a:endParaRPr lang="en-US" dirty="0"/>
          </a:p>
          <a:p>
            <a:pPr algn="l"/>
            <a:r>
              <a:rPr lang="en-US" sz="2400" dirty="0"/>
              <a:t> </a:t>
            </a:r>
            <a:endParaRPr lang="en-US" sz="2400" b="1" dirty="0">
              <a:solidFill>
                <a:srgbClr val="FF0000"/>
              </a:solidFill>
              <a:latin typeface="Calibri" panose="020F0502020204030204" pitchFamily="34" charset="0"/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4571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83BA2FD-A256-C24D-9DA8-1FE2A53C9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benefits of mosquito control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6F45C0E-089A-4C4B-8532-E17C2B989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0" y="1489825"/>
            <a:ext cx="4368300" cy="3078900"/>
          </a:xfrm>
        </p:spPr>
        <p:txBody>
          <a:bodyPr/>
          <a:lstStyle/>
          <a:p>
            <a:pPr marL="139700" indent="0">
              <a:buNone/>
            </a:pPr>
            <a:r>
              <a:rPr lang="en-US" b="1" dirty="0">
                <a:solidFill>
                  <a:srgbClr val="92D050"/>
                </a:solidFill>
              </a:rPr>
              <a:t>Human cost of 90 infection including 8 deaths 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dirty="0"/>
              <a:t>82 * $32,645 </a:t>
            </a:r>
            <a:r>
              <a:rPr lang="en-US" b="1" dirty="0"/>
              <a:t>(</a:t>
            </a:r>
            <a:r>
              <a:rPr lang="en-US" dirty="0"/>
              <a:t>total lifetime cost of survivors)+ 8* lifetime productivity loss+ acute medical care </a:t>
            </a:r>
            <a:endParaRPr lang="en-US" b="1" dirty="0"/>
          </a:p>
          <a:p>
            <a:pPr marL="139700" indent="0">
              <a:buNone/>
            </a:pPr>
            <a:endParaRPr lang="en-US" sz="4000" b="1" dirty="0"/>
          </a:p>
          <a:p>
            <a:pPr marL="139700" indent="0">
              <a:buNone/>
            </a:pPr>
            <a:r>
              <a:rPr lang="en-US" sz="4000" b="1" dirty="0">
                <a:solidFill>
                  <a:srgbClr val="92D050"/>
                </a:solidFill>
              </a:rPr>
              <a:t>$3.2 million</a:t>
            </a:r>
          </a:p>
          <a:p>
            <a:pPr marL="139700" indent="0">
              <a:buNone/>
            </a:pPr>
            <a:endParaRPr lang="en-US" b="1" dirty="0"/>
          </a:p>
          <a:p>
            <a:pPr marL="139700" indent="0">
              <a:buNone/>
            </a:pP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894B8B1-6524-974E-89D8-6F2EE9E6C7BD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en-US" b="1" dirty="0">
                <a:solidFill>
                  <a:srgbClr val="92D050"/>
                </a:solidFill>
              </a:rPr>
              <a:t>Negative Externalities 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sz="1800" dirty="0"/>
              <a:t>Loss of entertainment and tourism revenue</a:t>
            </a:r>
          </a:p>
          <a:p>
            <a:pPr marL="139700" indent="0">
              <a:buNone/>
            </a:pPr>
            <a:endParaRPr lang="en-US" sz="1800" dirty="0"/>
          </a:p>
          <a:p>
            <a:pPr marL="139700" indent="0">
              <a:buNone/>
            </a:pPr>
            <a:r>
              <a:rPr lang="en-US" sz="1800" dirty="0"/>
              <a:t>Migration of residents and business </a:t>
            </a:r>
          </a:p>
          <a:p>
            <a:pPr marL="139700" indent="0">
              <a:buNone/>
            </a:pPr>
            <a:r>
              <a:rPr lang="en-US" sz="1800" dirty="0"/>
              <a:t>Reduction in tax revenue </a:t>
            </a:r>
          </a:p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021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834F2-9925-514C-AF51-0D2980A32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8C6E03-CC66-3D41-91C3-38D42303C3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endParaRPr lang="en-US" dirty="0"/>
          </a:p>
          <a:p>
            <a:r>
              <a:rPr lang="en-US" dirty="0"/>
              <a:t>Carry on the good work!</a:t>
            </a:r>
          </a:p>
        </p:txBody>
      </p:sp>
    </p:spTree>
    <p:extLst>
      <p:ext uri="{BB962C8B-B14F-4D97-AF65-F5344CB8AC3E}">
        <p14:creationId xmlns:p14="http://schemas.microsoft.com/office/powerpoint/2010/main" val="26452418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Carrier – Mosquito </a:t>
            </a:r>
            <a:endParaRPr dirty="0"/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2265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/>
              <a:t>The Magnificent Seven  </a:t>
            </a:r>
          </a:p>
          <a:p>
            <a:pPr lvl="0">
              <a:spcBef>
                <a:spcPts val="1600"/>
              </a:spcBef>
              <a:buAutoNum type="arabicPeriod"/>
            </a:pPr>
            <a:r>
              <a:rPr lang="en-US" dirty="0"/>
              <a:t>Culex </a:t>
            </a:r>
            <a:r>
              <a:rPr lang="en-US" dirty="0" err="1"/>
              <a:t>Pipiens</a:t>
            </a:r>
            <a:r>
              <a:rPr lang="en-US" dirty="0"/>
              <a:t>/</a:t>
            </a:r>
            <a:r>
              <a:rPr lang="en-US" dirty="0" err="1"/>
              <a:t>Restuans</a:t>
            </a:r>
            <a:endParaRPr lang="en-US" dirty="0"/>
          </a:p>
          <a:p>
            <a:pPr lvl="0">
              <a:buAutoNum type="arabicPeriod"/>
            </a:pPr>
            <a:r>
              <a:rPr lang="en-US" dirty="0"/>
              <a:t>Culex </a:t>
            </a:r>
            <a:r>
              <a:rPr lang="en-US" dirty="0" err="1"/>
              <a:t>Pipiens</a:t>
            </a:r>
            <a:endParaRPr lang="en-US" dirty="0"/>
          </a:p>
          <a:p>
            <a:pPr lvl="0">
              <a:buAutoNum type="arabicPeriod"/>
            </a:pPr>
            <a:r>
              <a:rPr lang="en-US" dirty="0"/>
              <a:t>Culex </a:t>
            </a:r>
            <a:r>
              <a:rPr lang="en-US" dirty="0" err="1"/>
              <a:t>Restuans</a:t>
            </a:r>
            <a:endParaRPr lang="en-US" dirty="0"/>
          </a:p>
          <a:p>
            <a:pPr lvl="0">
              <a:buAutoNum type="arabicPeriod"/>
            </a:pPr>
            <a:r>
              <a:rPr lang="en-US" dirty="0"/>
              <a:t>Culex </a:t>
            </a:r>
            <a:r>
              <a:rPr lang="en-US" dirty="0" err="1"/>
              <a:t>Territans</a:t>
            </a:r>
            <a:endParaRPr lang="en-US" dirty="0"/>
          </a:p>
          <a:p>
            <a:pPr lvl="0">
              <a:buAutoNum type="arabicPeriod"/>
            </a:pPr>
            <a:r>
              <a:rPr lang="en-US" dirty="0"/>
              <a:t>Culex </a:t>
            </a:r>
            <a:r>
              <a:rPr lang="en-US" dirty="0" err="1"/>
              <a:t>Salinarius</a:t>
            </a:r>
            <a:endParaRPr lang="en-US" dirty="0"/>
          </a:p>
          <a:p>
            <a:pPr lvl="0">
              <a:buAutoNum type="arabicPeriod"/>
            </a:pPr>
            <a:r>
              <a:rPr lang="en-US" dirty="0"/>
              <a:t>Culex </a:t>
            </a:r>
            <a:r>
              <a:rPr lang="en-US" dirty="0" err="1"/>
              <a:t>Tarsalis</a:t>
            </a:r>
            <a:endParaRPr lang="en-US" dirty="0"/>
          </a:p>
          <a:p>
            <a:pPr lvl="0">
              <a:buAutoNum type="arabicPeriod"/>
            </a:pPr>
            <a:r>
              <a:rPr lang="en-US" dirty="0"/>
              <a:t>Culex </a:t>
            </a:r>
            <a:r>
              <a:rPr lang="en-US" dirty="0" err="1"/>
              <a:t>Erraticus</a:t>
            </a:r>
            <a:endParaRPr lang="en-US" dirty="0"/>
          </a:p>
          <a:p>
            <a:pPr marL="1371600" lvl="0" indent="0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86" name="Shape 86"/>
          <p:cNvSpPr txBox="1"/>
          <p:nvPr/>
        </p:nvSpPr>
        <p:spPr>
          <a:xfrm>
            <a:off x="359550" y="4677975"/>
            <a:ext cx="8520600" cy="34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uFill>
                  <a:noFill/>
                </a:uFill>
                <a:hlinkClick r:id="rId3"/>
              </a:rPr>
              <a:t>https://www.cityofchicago.org/city/en/depts/cdph/supp_info/infectious/west_nile_virus_surveillancereports2011.html</a:t>
            </a:r>
            <a:endParaRPr sz="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A1AFA-7CAE-5942-9008-74A63266B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mosquitos trapped </a:t>
            </a:r>
            <a:br>
              <a:rPr lang="en-US" dirty="0"/>
            </a:br>
            <a:br>
              <a:rPr lang="en-US" dirty="0"/>
            </a:br>
            <a:r>
              <a:rPr lang="en-US" sz="3200" dirty="0">
                <a:solidFill>
                  <a:srgbClr val="FF0000"/>
                </a:solidFill>
              </a:rPr>
              <a:t>CULEX PIPIENS/RESTUANS    0.453356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3200" dirty="0">
                <a:solidFill>
                  <a:srgbClr val="FF0000"/>
                </a:solidFill>
              </a:rPr>
              <a:t>CULEX RESTUANS            0.259162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3200" dirty="0">
                <a:solidFill>
                  <a:srgbClr val="FF0000"/>
                </a:solidFill>
              </a:rPr>
              <a:t>CULEX PIPIENS             0.257496</a:t>
            </a:r>
            <a:br>
              <a:rPr lang="en-US" sz="3200" dirty="0">
                <a:solidFill>
                  <a:srgbClr val="FF0000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CULEX TERRITANS           0.020585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CULEX SALINARIUS          0.008924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CULEX TARSALIS            0.000476</a:t>
            </a:r>
          </a:p>
        </p:txBody>
      </p:sp>
    </p:spTree>
    <p:extLst>
      <p:ext uri="{BB962C8B-B14F-4D97-AF65-F5344CB8AC3E}">
        <p14:creationId xmlns:p14="http://schemas.microsoft.com/office/powerpoint/2010/main" val="1632560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841B7-234D-D84C-AD79-7FC408678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Infection rate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4C64E7-83F7-DE4A-9AAA-3D6FDE2757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CULEX PIPIENS             0.085952</a:t>
            </a:r>
          </a:p>
          <a:p>
            <a:r>
              <a:rPr lang="en-US" dirty="0">
                <a:solidFill>
                  <a:srgbClr val="FF0000"/>
                </a:solidFill>
              </a:rPr>
              <a:t>CULEX PIPIENS/RESTUANS    0.054068</a:t>
            </a:r>
          </a:p>
          <a:p>
            <a:r>
              <a:rPr lang="en-US" dirty="0">
                <a:solidFill>
                  <a:srgbClr val="FF0000"/>
                </a:solidFill>
              </a:rPr>
              <a:t>CULEX RESTUANS            0.016988</a:t>
            </a:r>
          </a:p>
          <a:p>
            <a:r>
              <a:rPr lang="en-US" dirty="0">
                <a:solidFill>
                  <a:schemeClr val="tx1"/>
                </a:solidFill>
              </a:rPr>
              <a:t>CULEX SALINARIUS          0.000000</a:t>
            </a:r>
          </a:p>
          <a:p>
            <a:r>
              <a:rPr lang="en-US" dirty="0">
                <a:solidFill>
                  <a:schemeClr val="tx1"/>
                </a:solidFill>
              </a:rPr>
              <a:t>CULEX TARSALIS            0.000000</a:t>
            </a:r>
          </a:p>
          <a:p>
            <a:r>
              <a:rPr lang="en-US" dirty="0">
                <a:solidFill>
                  <a:schemeClr val="tx1"/>
                </a:solidFill>
              </a:rPr>
              <a:t>CULEX TERRITANS           0.000000</a:t>
            </a:r>
          </a:p>
        </p:txBody>
      </p:sp>
    </p:spTree>
    <p:extLst>
      <p:ext uri="{BB962C8B-B14F-4D97-AF65-F5344CB8AC3E}">
        <p14:creationId xmlns:p14="http://schemas.microsoft.com/office/powerpoint/2010/main" val="245821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CE71B-C6DB-CD4B-B67A-2D433B3EB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Culex </a:t>
            </a:r>
            <a:r>
              <a:rPr lang="en-US" i="1" dirty="0" err="1"/>
              <a:t>pipiens</a:t>
            </a:r>
            <a:br>
              <a:rPr lang="en-US" i="1" dirty="0"/>
            </a:br>
            <a:r>
              <a:rPr lang="en-US" i="1" dirty="0"/>
              <a:t>Culex </a:t>
            </a:r>
            <a:r>
              <a:rPr lang="en-US" i="1" dirty="0" err="1"/>
              <a:t>restaunas</a:t>
            </a:r>
            <a:r>
              <a:rPr lang="en-US" i="1" dirty="0"/>
              <a:t> 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CA8280E8-9196-574E-9050-C1BB04425F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5500" y="2913222"/>
            <a:ext cx="4045200" cy="952722"/>
          </a:xfrm>
        </p:spPr>
        <p:txBody>
          <a:bodyPr/>
          <a:lstStyle/>
          <a:p>
            <a:r>
              <a:rPr lang="en-US" dirty="0"/>
              <a:t>There can only be two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FA5A8E-F521-5F42-8C16-730059D4F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576" y="144870"/>
            <a:ext cx="3382379" cy="21704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6FA73E8-5845-4F43-A81B-A04F82B0132D}"/>
              </a:ext>
            </a:extLst>
          </p:cNvPr>
          <p:cNvSpPr txBox="1"/>
          <p:nvPr/>
        </p:nvSpPr>
        <p:spPr>
          <a:xfrm>
            <a:off x="4974224" y="4647932"/>
            <a:ext cx="3810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hlinkClick r:id="rId3"/>
              </a:rPr>
              <a:t>https://en.wikipedia.org/wiki/Culex_pipiens</a:t>
            </a:r>
            <a:endParaRPr lang="en-US" sz="800" dirty="0"/>
          </a:p>
          <a:p>
            <a:r>
              <a:rPr lang="en-US" sz="800" dirty="0">
                <a:hlinkClick r:id="rId4"/>
              </a:rPr>
              <a:t>http://www.culex.ca/mosquito-borne-diseases/mosquito-vectors/index.html</a:t>
            </a:r>
            <a:endParaRPr lang="en-US" sz="800" dirty="0"/>
          </a:p>
          <a:p>
            <a:endParaRPr lang="en-US" sz="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680B00A-A57B-6D44-A301-A95B102DBF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3575" y="2562907"/>
            <a:ext cx="3382379" cy="2046131"/>
          </a:xfrm>
          <a:prstGeom prst="rect">
            <a:avLst/>
          </a:prstGeom>
        </p:spPr>
      </p:pic>
      <p:sp>
        <p:nvSpPr>
          <p:cNvPr id="8" name="Subtitle 3">
            <a:extLst>
              <a:ext uri="{FF2B5EF4-FFF2-40B4-BE49-F238E27FC236}">
                <a16:creationId xmlns:a16="http://schemas.microsoft.com/office/drawing/2014/main" id="{F9263395-3B21-5D43-9E08-F9E901040786}"/>
              </a:ext>
            </a:extLst>
          </p:cNvPr>
          <p:cNvSpPr txBox="1">
            <a:spLocks/>
          </p:cNvSpPr>
          <p:nvPr/>
        </p:nvSpPr>
        <p:spPr>
          <a:xfrm>
            <a:off x="265500" y="3926042"/>
            <a:ext cx="4045200" cy="952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Font typeface="Roboto"/>
              <a:buNone/>
              <a:defRPr sz="2100" b="0" i="0" u="none" strike="noStrike" cap="none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US" dirty="0"/>
              <a:t>* </a:t>
            </a:r>
            <a:r>
              <a:rPr lang="en-US" sz="1400" i="1" dirty="0"/>
              <a:t>Culex </a:t>
            </a:r>
            <a:r>
              <a:rPr lang="en-US" sz="1400" i="1" dirty="0" err="1"/>
              <a:t>restuans</a:t>
            </a:r>
            <a:r>
              <a:rPr lang="en-US" sz="1400" i="1" dirty="0"/>
              <a:t> feeds solely on birds, biting humans on rare occasions. </a:t>
            </a:r>
          </a:p>
        </p:txBody>
      </p:sp>
    </p:spTree>
    <p:extLst>
      <p:ext uri="{BB962C8B-B14F-4D97-AF65-F5344CB8AC3E}">
        <p14:creationId xmlns:p14="http://schemas.microsoft.com/office/powerpoint/2010/main" val="3415366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D7A62152-64E6-544B-98AB-0B184EB97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 cycles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106A1ECD-4FBB-6F42-A2E3-9D8D72264E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7900" y="1489825"/>
            <a:ext cx="8582480" cy="2989578"/>
          </a:xfrm>
        </p:spPr>
        <p:txBody>
          <a:bodyPr/>
          <a:lstStyle/>
          <a:p>
            <a:pPr marL="139700" indent="0">
              <a:buNone/>
            </a:pPr>
            <a:r>
              <a:rPr lang="en-US" dirty="0"/>
              <a:t>Eggs laid in rafts of 150-350 eggs in polluted or foul water. </a:t>
            </a:r>
          </a:p>
          <a:p>
            <a:pPr marL="139700" indent="0">
              <a:buNone/>
            </a:pPr>
            <a:endParaRPr lang="en-US" dirty="0"/>
          </a:p>
          <a:p>
            <a:pPr marL="139700" indent="0">
              <a:buNone/>
            </a:pPr>
            <a:r>
              <a:rPr lang="en-US" sz="1800" dirty="0"/>
              <a:t>Loves standing water </a:t>
            </a:r>
          </a:p>
          <a:p>
            <a:pPr marL="139700" indent="0">
              <a:buNone/>
            </a:pPr>
            <a:r>
              <a:rPr lang="en-US" i="1" dirty="0"/>
              <a:t>catch basins, ditches, rain barrels, ground pools, clogged rain gutters, neglected birdfeeders with standing water, and areas that contain organic waste materials.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D22BA417-52ED-1F41-A999-24DF47A1A73A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/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7CBE50F-843F-A145-B543-50FC99A3AF2B}"/>
              </a:ext>
            </a:extLst>
          </p:cNvPr>
          <p:cNvSpPr txBox="1"/>
          <p:nvPr/>
        </p:nvSpPr>
        <p:spPr>
          <a:xfrm>
            <a:off x="387900" y="4689446"/>
            <a:ext cx="39408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rgbClr val="FF0000"/>
                </a:solidFill>
              </a:rPr>
              <a:t>http://</a:t>
            </a:r>
            <a:r>
              <a:rPr lang="en-US" sz="800" dirty="0" err="1">
                <a:solidFill>
                  <a:srgbClr val="FF0000"/>
                </a:solidFill>
              </a:rPr>
              <a:t>www.mosquitomagnet.com</a:t>
            </a:r>
            <a:r>
              <a:rPr lang="en-US" sz="800" dirty="0">
                <a:solidFill>
                  <a:srgbClr val="FF0000"/>
                </a:solidFill>
              </a:rPr>
              <a:t>/advice/mosquito-info/biting-insect-library/</a:t>
            </a:r>
            <a:r>
              <a:rPr lang="en-US" sz="800" dirty="0" err="1">
                <a:solidFill>
                  <a:srgbClr val="FF0000"/>
                </a:solidFill>
              </a:rPr>
              <a:t>culex</a:t>
            </a:r>
            <a:r>
              <a:rPr lang="en-US" sz="800" dirty="0">
                <a:solidFill>
                  <a:srgbClr val="FF0000"/>
                </a:solidFill>
              </a:rPr>
              <a:t>-</a:t>
            </a:r>
            <a:r>
              <a:rPr lang="en-US" sz="800" dirty="0" err="1">
                <a:solidFill>
                  <a:srgbClr val="FF0000"/>
                </a:solidFill>
              </a:rPr>
              <a:t>pipiens</a:t>
            </a:r>
            <a:r>
              <a:rPr lang="en-US" sz="800" dirty="0">
                <a:solidFill>
                  <a:srgbClr val="FF0000"/>
                </a:solidFill>
              </a:rPr>
              <a:t>-mosquito</a:t>
            </a:r>
          </a:p>
        </p:txBody>
      </p:sp>
    </p:spTree>
    <p:extLst>
      <p:ext uri="{BB962C8B-B14F-4D97-AF65-F5344CB8AC3E}">
        <p14:creationId xmlns:p14="http://schemas.microsoft.com/office/powerpoint/2010/main" val="1441395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31D08-C721-B341-AA95-F8BCEE961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will we without experts?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03EB0D-2E86-8248-A7D4-8C5A26C833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 fontAlgn="base">
              <a:buNone/>
            </a:pPr>
            <a:r>
              <a:rPr lang="en-US" dirty="0"/>
              <a:t>“Considering their impact, you might expect mosquitoes to get more attention than they do. Sharks kill fewer than a dozen people every year and in the U.S., they get a week dedicated to them on TV every year. Mosquitoes kill 50,000 times as many people, but if there’s a TV channel that features Mosquito Week, I haven’t heard about it.”</a:t>
            </a:r>
          </a:p>
          <a:p>
            <a:pPr marL="114300" indent="0" fontAlgn="base">
              <a:buNone/>
            </a:pPr>
            <a:r>
              <a:rPr lang="en-US" dirty="0"/>
              <a:t>	    				 - Bill Gates, philanthropist</a:t>
            </a:r>
          </a:p>
        </p:txBody>
      </p:sp>
    </p:spTree>
    <p:extLst>
      <p:ext uri="{BB962C8B-B14F-4D97-AF65-F5344CB8AC3E}">
        <p14:creationId xmlns:p14="http://schemas.microsoft.com/office/powerpoint/2010/main" val="927770136"/>
      </p:ext>
    </p:extLst>
  </p:cSld>
  <p:clrMapOvr>
    <a:masterClrMapping/>
  </p:clrMapOvr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</TotalTime>
  <Words>1090</Words>
  <Application>Microsoft Macintosh PowerPoint</Application>
  <PresentationFormat>On-screen Show (16:9)</PresentationFormat>
  <Paragraphs>265</Paragraphs>
  <Slides>33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Lato</vt:lpstr>
      <vt:lpstr>PT Sans</vt:lpstr>
      <vt:lpstr>Roboto</vt:lpstr>
      <vt:lpstr>Oswald</vt:lpstr>
      <vt:lpstr>Calibri</vt:lpstr>
      <vt:lpstr>Roboto Slab</vt:lpstr>
      <vt:lpstr>Arial</vt:lpstr>
      <vt:lpstr>Marina</vt:lpstr>
      <vt:lpstr>Data for public good.  Predicting West Nile Virus in Chicago. </vt:lpstr>
      <vt:lpstr>Data Science Process </vt:lpstr>
      <vt:lpstr>Goal:</vt:lpstr>
      <vt:lpstr>The Carrier – Mosquito </vt:lpstr>
      <vt:lpstr>Distribution of mosquitos trapped   CULEX PIPIENS/RESTUANS    0.453356 CULEX RESTUANS            0.259162 CULEX PIPIENS             0.257496 CULEX TERRITANS           0.020585 CULEX SALINARIUS          0.008924 CULEX TARSALIS            0.000476</vt:lpstr>
      <vt:lpstr>Infection rate </vt:lpstr>
      <vt:lpstr>Culex pipiens Culex restaunas </vt:lpstr>
      <vt:lpstr>Life cycles</vt:lpstr>
      <vt:lpstr>Where will we without experts?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Initial Data Cleaning and Analysis</vt:lpstr>
      <vt:lpstr>Correlation map</vt:lpstr>
      <vt:lpstr>PowerPoint Presentation</vt:lpstr>
      <vt:lpstr>Balancing Act</vt:lpstr>
      <vt:lpstr>Need for a confusion matrix </vt:lpstr>
      <vt:lpstr>PowerPoint Presentation</vt:lpstr>
      <vt:lpstr>Our Random Forest  Performance</vt:lpstr>
      <vt:lpstr>ROC AUC Score  </vt:lpstr>
      <vt:lpstr>Our Logistic Regression</vt:lpstr>
      <vt:lpstr>ROC AUC Score </vt:lpstr>
      <vt:lpstr>Threshold Justification </vt:lpstr>
      <vt:lpstr>Parameter Analysis </vt:lpstr>
      <vt:lpstr>Costing Model </vt:lpstr>
      <vt:lpstr>Cost analysis </vt:lpstr>
      <vt:lpstr>Details of the calculation</vt:lpstr>
      <vt:lpstr>The cost of Mosquito control</vt:lpstr>
      <vt:lpstr>The benefits of mosquito control </vt:lpstr>
      <vt:lpstr>Recommendations 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WEST NILE VIRUS</dc:title>
  <cp:lastModifiedBy>Annie McHugh</cp:lastModifiedBy>
  <cp:revision>38</cp:revision>
  <dcterms:modified xsi:type="dcterms:W3CDTF">2018-06-15T13:52:53Z</dcterms:modified>
</cp:coreProperties>
</file>